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4085" r:id="rId2"/>
    <p:sldMasterId id="2147484086" r:id="rId3"/>
    <p:sldMasterId id="2147484087" r:id="rId4"/>
    <p:sldMasterId id="2147484088" r:id="rId5"/>
    <p:sldMasterId id="2147484091" r:id="rId6"/>
    <p:sldMasterId id="2147484092" r:id="rId7"/>
    <p:sldMasterId id="2147484093" r:id="rId8"/>
    <p:sldMasterId id="2147484094" r:id="rId9"/>
    <p:sldMasterId id="2147484095" r:id="rId10"/>
  </p:sldMasterIdLst>
  <p:notesMasterIdLst>
    <p:notesMasterId r:id="rId19"/>
  </p:notesMasterIdLst>
  <p:sldIdLst>
    <p:sldId id="256" r:id="rId11"/>
    <p:sldId id="542" r:id="rId12"/>
    <p:sldId id="555" r:id="rId13"/>
    <p:sldId id="556" r:id="rId14"/>
    <p:sldId id="557" r:id="rId15"/>
    <p:sldId id="558" r:id="rId16"/>
    <p:sldId id="559" r:id="rId17"/>
    <p:sldId id="499" r:id="rId18"/>
  </p:sldIdLst>
  <p:sldSz cx="12187238" cy="6858000"/>
  <p:notesSz cx="6797675" cy="9931400"/>
  <p:defaultTextStyle>
    <a:defPPr>
      <a:defRPr lang="zh-CN"/>
    </a:defPPr>
    <a:lvl1pPr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1pPr>
    <a:lvl2pPr marL="455613" indent="1588"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2pPr>
    <a:lvl3pPr marL="912813" indent="1588"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3pPr>
    <a:lvl4pPr marL="1370013" indent="1588"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4pPr>
    <a:lvl5pPr marL="1827213" indent="1588" algn="l" rtl="0" eaLnBrk="0" fontAlgn="base" hangingPunct="0">
      <a:spcBef>
        <a:spcPct val="0"/>
      </a:spcBef>
      <a:spcAft>
        <a:spcPct val="0"/>
      </a:spcAft>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p:defaultTextStyle>
  <p:extLst>
    <p:ext uri="{EFAFB233-063F-42B5-8137-9DF3F51BA10A}">
      <p15:sldGuideLst xmlns:p15="http://schemas.microsoft.com/office/powerpoint/2012/main">
        <p15:guide id="1" orient="horz" pos="2132">
          <p15:clr>
            <a:srgbClr val="A4A3A4"/>
          </p15:clr>
        </p15:guide>
        <p15:guide id="2" pos="38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0066CC"/>
    <a:srgbClr val="008000"/>
    <a:srgbClr val="000099"/>
    <a:srgbClr val="0033CC"/>
    <a:srgbClr val="006600"/>
    <a:srgbClr val="CCFFFF"/>
    <a:srgbClr val="E5F5FF"/>
    <a:srgbClr val="CCEC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نمط متوسط 4 - تميي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E25E649-3F16-4E02-A733-19D2CDBF48F0}" styleName="نمط متوسط 3 - تميي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A111915-BE36-4E01-A7E5-04B1672EAD32}" styleName="نمط فاتح 2 - تمييز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3B4B98B0-60AC-42C2-AFA5-B58CD77FA1E5}" styleName="نمط فاتح 1 - تمييز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4B1156A-380E-4F78-BDF5-A606A8083BF9}" styleName="نمط متوسط 4 - تمييز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9DCAF9ED-07DC-4A11-8D7F-57B35C25682E}" styleName="نمط متوسط 1 - تميي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12" autoAdjust="0"/>
    <p:restoredTop sz="94662" autoAdjust="0"/>
  </p:normalViewPr>
  <p:slideViewPr>
    <p:cSldViewPr>
      <p:cViewPr varScale="1">
        <p:scale>
          <a:sx n="75" d="100"/>
          <a:sy n="75" d="100"/>
        </p:scale>
        <p:origin x="462" y="54"/>
      </p:cViewPr>
      <p:guideLst>
        <p:guide orient="horz" pos="2132"/>
        <p:guide pos="380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3.xml"/><Relationship Id="rId18" Type="http://schemas.openxmlformats.org/officeDocument/2006/relationships/slide" Target="slides/slide8.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2.xml"/><Relationship Id="rId17" Type="http://schemas.openxmlformats.org/officeDocument/2006/relationships/slide" Target="slides/slide7.xml"/><Relationship Id="rId2" Type="http://schemas.openxmlformats.org/officeDocument/2006/relationships/slideMaster" Target="slideMasters/slideMaster2.xml"/><Relationship Id="rId16" Type="http://schemas.openxmlformats.org/officeDocument/2006/relationships/slide" Target="slides/slide6.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5" Type="http://schemas.openxmlformats.org/officeDocument/2006/relationships/slideMaster" Target="slideMasters/slideMaster5.xml"/><Relationship Id="rId15" Type="http://schemas.openxmlformats.org/officeDocument/2006/relationships/slide" Target="slides/slide5.xml"/><Relationship Id="rId23"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4.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3314" name="页眉占位符 1"/>
          <p:cNvSpPr>
            <a:spLocks noGrp="1" noChangeArrowheads="1"/>
          </p:cNvSpPr>
          <p:nvPr>
            <p:ph type="hdr" sz="quarter"/>
          </p:nvPr>
        </p:nvSpPr>
        <p:spPr bwMode="auto">
          <a:xfrm>
            <a:off x="0" y="0"/>
            <a:ext cx="2945659" cy="496570"/>
          </a:xfrm>
          <a:prstGeom prst="rect">
            <a:avLst/>
          </a:prstGeom>
          <a:noFill/>
          <a:ln>
            <a:noFill/>
          </a:ln>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zh-CN" altLang="en-US"/>
          </a:p>
        </p:txBody>
      </p:sp>
      <p:sp>
        <p:nvSpPr>
          <p:cNvPr id="13315" name="日期占位符 2"/>
          <p:cNvSpPr>
            <a:spLocks noGrp="1" noChangeArrowheads="1"/>
          </p:cNvSpPr>
          <p:nvPr>
            <p:ph type="dt" idx="1"/>
          </p:nvPr>
        </p:nvSpPr>
        <p:spPr bwMode="auto">
          <a:xfrm>
            <a:off x="3850443" y="0"/>
            <a:ext cx="2945659" cy="496570"/>
          </a:xfrm>
          <a:prstGeom prst="rect">
            <a:avLst/>
          </a:prstGeom>
          <a:noFill/>
          <a:ln>
            <a:noFill/>
          </a:ln>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62D661FB-52DD-459E-BFAC-387EAB0E211A}" type="datetimeFigureOut">
              <a:rPr lang="zh-CN" altLang="en-US"/>
              <a:pPr>
                <a:defRPr/>
              </a:pPr>
              <a:t>2019/8/1</a:t>
            </a:fld>
            <a:endParaRPr lang="en-US" altLang="zh-CN"/>
          </a:p>
        </p:txBody>
      </p:sp>
      <p:sp>
        <p:nvSpPr>
          <p:cNvPr id="60420" name="幻灯片图像占位符 3"/>
          <p:cNvSpPr>
            <a:spLocks noGrp="1" noRot="1" noChangeAspect="1" noChangeArrowheads="1"/>
          </p:cNvSpPr>
          <p:nvPr>
            <p:ph type="sldImg" idx="2"/>
          </p:nvPr>
        </p:nvSpPr>
        <p:spPr bwMode="auto">
          <a:xfrm>
            <a:off x="90488" y="744538"/>
            <a:ext cx="6616700" cy="3724275"/>
          </a:xfrm>
          <a:prstGeom prst="rect">
            <a:avLst/>
          </a:prstGeom>
          <a:noFill/>
          <a:ln w="9525">
            <a:noFill/>
            <a:miter lim="800000"/>
            <a:headEnd/>
            <a:tailEnd/>
          </a:ln>
        </p:spPr>
      </p:sp>
      <p:sp>
        <p:nvSpPr>
          <p:cNvPr id="13317" name="备注占位符 4"/>
          <p:cNvSpPr>
            <a:spLocks noGrp="1" noChangeArrowheads="1"/>
          </p:cNvSpPr>
          <p:nvPr>
            <p:ph type="body" sz="quarter" idx="3"/>
          </p:nvPr>
        </p:nvSpPr>
        <p:spPr bwMode="auto">
          <a:xfrm>
            <a:off x="679768" y="4717415"/>
            <a:ext cx="5438140" cy="4469130"/>
          </a:xfrm>
          <a:prstGeom prst="rect">
            <a:avLst/>
          </a:prstGeom>
          <a:noFill/>
          <a:ln>
            <a:noFill/>
          </a:ln>
          <a:extLst/>
        </p:spPr>
        <p:txBody>
          <a:bodyPr vert="horz" wrap="square" lIns="91440" tIns="45720" rIns="91440" bIns="45720" numCol="1" anchor="ctr" anchorCtr="0" compatLnSpc="1">
            <a:prstTxWarp prst="textNoShape">
              <a:avLst/>
            </a:prstTxWarp>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13318" name="页脚占位符 5"/>
          <p:cNvSpPr>
            <a:spLocks noGrp="1" noChangeArrowheads="1"/>
          </p:cNvSpPr>
          <p:nvPr>
            <p:ph type="ftr" sz="quarter" idx="4"/>
          </p:nvPr>
        </p:nvSpPr>
        <p:spPr bwMode="auto">
          <a:xfrm>
            <a:off x="0" y="9433106"/>
            <a:ext cx="2945659" cy="496570"/>
          </a:xfrm>
          <a:prstGeom prst="rect">
            <a:avLst/>
          </a:prstGeom>
          <a:noFill/>
          <a:ln>
            <a:noFill/>
          </a:ln>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zh-CN" altLang="en-US"/>
          </a:p>
        </p:txBody>
      </p:sp>
      <p:sp>
        <p:nvSpPr>
          <p:cNvPr id="13319" name="灯片编号占位符 6"/>
          <p:cNvSpPr>
            <a:spLocks noGrp="1" noChangeArrowheads="1"/>
          </p:cNvSpPr>
          <p:nvPr>
            <p:ph type="sldNum" sz="quarter" idx="5"/>
          </p:nvPr>
        </p:nvSpPr>
        <p:spPr bwMode="auto">
          <a:xfrm>
            <a:off x="3850443" y="9433106"/>
            <a:ext cx="2945659" cy="496570"/>
          </a:xfrm>
          <a:prstGeom prst="rect">
            <a:avLst/>
          </a:prstGeom>
          <a:noFill/>
          <a:ln>
            <a:noFill/>
          </a:ln>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2B6E6B2-0F5B-4830-B3E9-9B2BC5179E7F}" type="slidenum">
              <a:rPr lang="zh-CN" altLang="en-US"/>
              <a:pPr>
                <a:defRPr/>
              </a:pPr>
              <a:t>‹#›</a:t>
            </a:fld>
            <a:endParaRPr lang="en-US" altLang="zh-CN"/>
          </a:p>
        </p:txBody>
      </p:sp>
    </p:spTree>
    <p:extLst>
      <p:ext uri="{BB962C8B-B14F-4D97-AF65-F5344CB8AC3E}">
        <p14:creationId xmlns:p14="http://schemas.microsoft.com/office/powerpoint/2010/main" val="14798464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1pPr>
    <a:lvl2pPr marL="455613"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2pPr>
    <a:lvl3pPr marL="912813"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3pPr>
    <a:lvl4pPr marL="1370013"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4pPr>
    <a:lvl5pPr marL="1827213" algn="l" rtl="0" eaLnBrk="0" fontAlgn="base" hangingPunct="0">
      <a:spcBef>
        <a:spcPct val="30000"/>
      </a:spcBef>
      <a:spcAft>
        <a:spcPct val="0"/>
      </a:spcAft>
      <a:defRPr sz="1200" kern="1200">
        <a:solidFill>
          <a:schemeClr val="tx1"/>
        </a:solidFill>
        <a:latin typeface="Calibri" pitchFamily="34" charset="0"/>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58438"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29638"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28A89EE5-100B-4EB5-86DE-E2588165E9F6}" type="datetime1">
              <a:rPr lang="zh-CN" altLang="en-US"/>
              <a:pPr>
                <a:defRPr/>
              </a:pPr>
              <a:t>2019/8/1</a:t>
            </a:fld>
            <a:endParaRPr lang="en-US"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92B920A0-9D2C-4B77-BBAA-CDB0E151A341}" type="datetime1">
              <a:rPr lang="zh-CN" altLang="en-US"/>
              <a:pPr>
                <a:defRPr/>
              </a:pPr>
              <a:t>2019/8/1</a:t>
            </a:fld>
            <a:endParaRPr lang="en-US"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58438"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29638"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F1D631DD-9B04-47F0-94B3-2969068B026F}" type="datetime1">
              <a:rPr lang="zh-CN" altLang="en-US"/>
              <a:pPr>
                <a:defRPr/>
              </a:pPr>
              <a:t>2019/8/1</a:t>
            </a:fld>
            <a:endParaRPr lang="en-US"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53580D7E-564D-43A2-9656-B79131330CBC}" type="slidenum">
              <a:rPr lang="zh-CN" altLang="en-US"/>
              <a:pPr>
                <a:defRPr/>
              </a:pPr>
              <a:t>‹#›</a:t>
            </a:fld>
            <a:endParaRPr lang="en-US" altLang="zh-CN"/>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A3B5E7AD-1F05-43DE-B8DA-E03B90F351A4}" type="datetime1">
              <a:rPr lang="zh-CN" altLang="en-US"/>
              <a:pPr>
                <a:defRPr/>
              </a:pPr>
              <a:t>2019/8/1</a:t>
            </a:fld>
            <a:endParaRPr lang="en-US"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EEBE816F-5948-4CCB-92B1-611731790987}" type="slidenum">
              <a:rPr lang="zh-CN" altLang="en-US"/>
              <a:pPr>
                <a:defRPr/>
              </a:pPr>
              <a:t>‹#›</a:t>
            </a:fld>
            <a:endParaRPr lang="en-US" altLang="zh-CN"/>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2025" y="4406900"/>
            <a:ext cx="10360025"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2025" y="2906713"/>
            <a:ext cx="10360025"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noChangeArrowheads="1"/>
          </p:cNvSpPr>
          <p:nvPr>
            <p:ph type="dt" sz="half" idx="10"/>
          </p:nvPr>
        </p:nvSpPr>
        <p:spPr>
          <a:ln/>
        </p:spPr>
        <p:txBody>
          <a:bodyPr/>
          <a:lstStyle>
            <a:lvl1pPr>
              <a:defRPr/>
            </a:lvl1pPr>
          </a:lstStyle>
          <a:p>
            <a:pPr>
              <a:defRPr/>
            </a:pPr>
            <a:fld id="{14B6B9D4-37F5-4ECB-9258-332324288CC4}" type="datetime1">
              <a:rPr lang="zh-CN" altLang="en-US"/>
              <a:pPr>
                <a:defRPr/>
              </a:pPr>
              <a:t>2019/8/1</a:t>
            </a:fld>
            <a:endParaRPr lang="en-US"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7608E186-8EAA-4F43-8812-2E03BEBCE8BE}" type="slidenum">
              <a:rPr lang="zh-CN" altLang="en-US"/>
              <a:pPr>
                <a:defRPr/>
              </a:pPr>
              <a:t>‹#›</a:t>
            </a:fld>
            <a:endParaRPr lang="en-US" altLang="zh-CN"/>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0"/>
            <a:ext cx="54070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69025" y="1600200"/>
            <a:ext cx="54086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noChangeArrowheads="1"/>
          </p:cNvSpPr>
          <p:nvPr>
            <p:ph type="dt" sz="half" idx="10"/>
          </p:nvPr>
        </p:nvSpPr>
        <p:spPr>
          <a:ln/>
        </p:spPr>
        <p:txBody>
          <a:bodyPr/>
          <a:lstStyle>
            <a:lvl1pPr>
              <a:defRPr/>
            </a:lvl1pPr>
          </a:lstStyle>
          <a:p>
            <a:pPr>
              <a:defRPr/>
            </a:pPr>
            <a:fld id="{6A60C430-DF86-443A-BF45-56C8E2213DAA}" type="datetime1">
              <a:rPr lang="zh-CN" altLang="en-US"/>
              <a:pPr>
                <a:defRPr/>
              </a:pPr>
              <a:t>2019/8/1</a:t>
            </a:fld>
            <a:endParaRPr lang="en-US" altLang="zh-CN"/>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FC2EFB01-759C-4743-ABD3-21F2465CE70E}" type="slidenum">
              <a:rPr lang="zh-CN" altLang="en-US"/>
              <a:pPr>
                <a:defRPr/>
              </a:pPr>
              <a:t>‹#›</a:t>
            </a:fld>
            <a:endParaRPr lang="en-US" altLang="zh-CN"/>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48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4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125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125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noChangeArrowheads="1"/>
          </p:cNvSpPr>
          <p:nvPr>
            <p:ph type="dt" sz="half" idx="10"/>
          </p:nvPr>
        </p:nvSpPr>
        <p:spPr>
          <a:ln/>
        </p:spPr>
        <p:txBody>
          <a:bodyPr/>
          <a:lstStyle>
            <a:lvl1pPr>
              <a:defRPr/>
            </a:lvl1pPr>
          </a:lstStyle>
          <a:p>
            <a:pPr>
              <a:defRPr/>
            </a:pPr>
            <a:fld id="{655D4119-80F3-48C5-87A2-31755C3205F9}" type="datetime1">
              <a:rPr lang="zh-CN" altLang="en-US"/>
              <a:pPr>
                <a:defRPr/>
              </a:pPr>
              <a:t>2019/8/1</a:t>
            </a:fld>
            <a:endParaRPr lang="en-US" altLang="zh-CN"/>
          </a:p>
        </p:txBody>
      </p:sp>
      <p:sp>
        <p:nvSpPr>
          <p:cNvPr id="8"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9" name="灯片编号占位符 5"/>
          <p:cNvSpPr>
            <a:spLocks noGrp="1" noChangeArrowheads="1"/>
          </p:cNvSpPr>
          <p:nvPr>
            <p:ph type="sldNum" sz="quarter" idx="12"/>
          </p:nvPr>
        </p:nvSpPr>
        <p:spPr>
          <a:ln/>
        </p:spPr>
        <p:txBody>
          <a:bodyPr/>
          <a:lstStyle>
            <a:lvl1pPr>
              <a:defRPr/>
            </a:lvl1pPr>
          </a:lstStyle>
          <a:p>
            <a:pPr>
              <a:defRPr/>
            </a:pPr>
            <a:fld id="{488892BF-82A9-485D-8AF5-1EFF6BBDF301}" type="slidenum">
              <a:rPr lang="zh-CN" altLang="en-US"/>
              <a:pPr>
                <a:defRPr/>
              </a:pPr>
              <a:t>‹#›</a:t>
            </a:fld>
            <a:endParaRPr lang="en-US" altLang="zh-CN"/>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noChangeArrowheads="1"/>
          </p:cNvSpPr>
          <p:nvPr>
            <p:ph type="dt" sz="half" idx="10"/>
          </p:nvPr>
        </p:nvSpPr>
        <p:spPr>
          <a:ln/>
        </p:spPr>
        <p:txBody>
          <a:bodyPr/>
          <a:lstStyle>
            <a:lvl1pPr>
              <a:defRPr/>
            </a:lvl1pPr>
          </a:lstStyle>
          <a:p>
            <a:pPr>
              <a:defRPr/>
            </a:pPr>
            <a:fld id="{636E3971-B98B-4038-B860-93572B8E649E}" type="datetime1">
              <a:rPr lang="zh-CN" altLang="en-US"/>
              <a:pPr>
                <a:defRPr/>
              </a:pPr>
              <a:t>2019/8/1</a:t>
            </a:fld>
            <a:endParaRPr lang="en-US" altLang="zh-CN"/>
          </a:p>
        </p:txBody>
      </p:sp>
      <p:sp>
        <p:nvSpPr>
          <p:cNvPr id="4"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5" name="灯片编号占位符 5"/>
          <p:cNvSpPr>
            <a:spLocks noGrp="1" noChangeArrowheads="1"/>
          </p:cNvSpPr>
          <p:nvPr>
            <p:ph type="sldNum" sz="quarter" idx="12"/>
          </p:nvPr>
        </p:nvSpPr>
        <p:spPr>
          <a:ln/>
        </p:spPr>
        <p:txBody>
          <a:bodyPr/>
          <a:lstStyle>
            <a:lvl1pPr>
              <a:defRPr/>
            </a:lvl1pPr>
          </a:lstStyle>
          <a:p>
            <a:pPr>
              <a:defRPr/>
            </a:pPr>
            <a:fld id="{26B474DE-26D7-44D6-A73B-8B1D90B2E474}" type="slidenum">
              <a:rPr lang="zh-CN" altLang="en-US"/>
              <a:pPr>
                <a:defRPr/>
              </a:pPr>
              <a:t>‹#›</a:t>
            </a:fld>
            <a:endParaRPr lang="en-US" altLang="zh-CN"/>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a:ln/>
        </p:spPr>
        <p:txBody>
          <a:bodyPr/>
          <a:lstStyle>
            <a:lvl1pPr>
              <a:defRPr/>
            </a:lvl1pPr>
          </a:lstStyle>
          <a:p>
            <a:pPr>
              <a:defRPr/>
            </a:pPr>
            <a:fld id="{81119DAA-7013-4401-BDF6-1B10034E936A}" type="datetime1">
              <a:rPr lang="zh-CN" altLang="en-US"/>
              <a:pPr>
                <a:defRPr/>
              </a:pPr>
              <a:t>2019/8/1</a:t>
            </a:fld>
            <a:endParaRPr lang="en-US" altLang="zh-CN"/>
          </a:p>
        </p:txBody>
      </p:sp>
      <p:sp>
        <p:nvSpPr>
          <p:cNvPr id="3"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4" name="灯片编号占位符 5"/>
          <p:cNvSpPr>
            <a:spLocks noGrp="1" noChangeArrowheads="1"/>
          </p:cNvSpPr>
          <p:nvPr>
            <p:ph type="sldNum" sz="quarter" idx="12"/>
          </p:nvPr>
        </p:nvSpPr>
        <p:spPr>
          <a:ln/>
        </p:spPr>
        <p:txBody>
          <a:bodyPr/>
          <a:lstStyle>
            <a:lvl1pPr>
              <a:defRPr/>
            </a:lvl1pPr>
          </a:lstStyle>
          <a:p>
            <a:pPr>
              <a:defRPr/>
            </a:pPr>
            <a:fld id="{73B7644C-09D8-485F-AEC5-603A840087F3}" type="slidenum">
              <a:rPr lang="zh-CN" altLang="en-US"/>
              <a:pPr>
                <a:defRPr/>
              </a:pPr>
              <a:t>‹#›</a:t>
            </a:fld>
            <a:endParaRPr lang="en-US" altLang="zh-CN"/>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0025"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4088" y="273050"/>
            <a:ext cx="68135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0" y="1435100"/>
            <a:ext cx="401002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2BB198EF-BB73-4E28-9521-75BE0C71D6FE}" type="datetime1">
              <a:rPr lang="zh-CN" altLang="en-US"/>
              <a:pPr>
                <a:defRPr/>
              </a:pPr>
              <a:t>2019/8/1</a:t>
            </a:fld>
            <a:endParaRPr lang="en-US" altLang="zh-CN"/>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1DA3C97D-3E31-48DC-A961-54E2EAEB9642}" type="slidenum">
              <a:rPr lang="zh-CN" altLang="en-US"/>
              <a:pPr>
                <a:defRPr/>
              </a:pPr>
              <a:t>‹#›</a:t>
            </a:fld>
            <a:endParaRPr lang="en-US" altLang="zh-CN"/>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2025"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188" y="612775"/>
            <a:ext cx="731202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2389188" y="5367338"/>
            <a:ext cx="731202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B170686D-FBCC-4E2D-89DA-CB41FBA299C7}" type="datetime1">
              <a:rPr lang="zh-CN" altLang="en-US"/>
              <a:pPr>
                <a:defRPr/>
              </a:pPr>
              <a:t>2019/8/1</a:t>
            </a:fld>
            <a:endParaRPr lang="en-US" altLang="zh-CN"/>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52890F5B-FD7A-429B-ACB3-397D9611F12A}" type="slidenum">
              <a:rPr lang="zh-CN" altLang="en-US"/>
              <a:pPr>
                <a:defRPr/>
              </a:pPr>
              <a:t>‹#›</a:t>
            </a:fld>
            <a:endParaRPr lang="en-US" altLang="zh-CN"/>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B80E8265-05F5-4249-B014-C9EC19BD0B1C}" type="datetime1">
              <a:rPr lang="zh-CN" altLang="en-US"/>
              <a:pPr>
                <a:defRPr/>
              </a:pPr>
              <a:t>2019/8/1</a:t>
            </a:fld>
            <a:endParaRPr lang="en-US"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A0A8332C-BEBB-495F-9385-BDF5FC13ED43}" type="slidenum">
              <a:rPr lang="zh-CN" altLang="en-US"/>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6025" y="274638"/>
            <a:ext cx="2741613"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8"/>
            <a:ext cx="8074025"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EF4C146E-02A3-4A3A-9B2F-9358972FC9F5}" type="datetime1">
              <a:rPr lang="zh-CN" altLang="en-US"/>
              <a:pPr>
                <a:defRPr/>
              </a:pPr>
              <a:t>2019/8/1</a:t>
            </a:fld>
            <a:endParaRPr lang="en-US"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6025" y="274638"/>
            <a:ext cx="2741613"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8"/>
            <a:ext cx="8074025"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FC4DCACD-F891-49BD-A8C7-3DE245A3E890}" type="datetime1">
              <a:rPr lang="zh-CN" altLang="en-US"/>
              <a:pPr>
                <a:defRPr/>
              </a:pPr>
              <a:t>2019/8/1</a:t>
            </a:fld>
            <a:endParaRPr lang="en-US"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2D258EE6-773C-4CD3-BFDB-BE5E08DFF8B0}" type="slidenum">
              <a:rPr lang="zh-CN" altLang="en-US"/>
              <a:pPr>
                <a:defRPr/>
              </a:pPr>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58438"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29638"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7BD20425-A50F-410C-95E8-93A955113B76}" type="datetime1">
              <a:rPr lang="zh-CN" altLang="en-US"/>
              <a:pPr>
                <a:defRPr/>
              </a:pPr>
              <a:t>2019/8/1</a:t>
            </a:fld>
            <a:endParaRPr lang="en-US"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r>
              <a:rPr lang="en-US"/>
              <a:t>	</a:t>
            </a:r>
            <a:fld id="{538D994A-3CFD-4A9E-BA6B-D9376FDADD44}" type="slidenum">
              <a:rPr lang="zh-CN" altLang="en-US"/>
              <a:pPr>
                <a:defRPr/>
              </a:pPr>
              <a:t>‹#›</a:t>
            </a:fld>
            <a:endParaRPr lang="en-US"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6617BF1B-36EF-4681-BE1C-DE2E14733E13}" type="datetime1">
              <a:rPr lang="zh-CN" altLang="en-US"/>
              <a:pPr>
                <a:defRPr/>
              </a:pPr>
              <a:t>2019/8/1</a:t>
            </a:fld>
            <a:endParaRPr lang="en-US"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r>
              <a:rPr lang="en-US"/>
              <a:t>	</a:t>
            </a:r>
            <a:fld id="{381FFC8B-B000-474A-8C7E-3D7F2260235B}" type="slidenum">
              <a:rPr lang="zh-CN" altLang="en-US"/>
              <a:pPr>
                <a:defRPr/>
              </a:pPr>
              <a:t>‹#›</a:t>
            </a:fld>
            <a:endParaRPr lang="en-US" altLang="zh-C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2025" y="4406900"/>
            <a:ext cx="10360025"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2025" y="2906713"/>
            <a:ext cx="10360025"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noChangeArrowheads="1"/>
          </p:cNvSpPr>
          <p:nvPr>
            <p:ph type="dt" sz="half" idx="10"/>
          </p:nvPr>
        </p:nvSpPr>
        <p:spPr>
          <a:ln/>
        </p:spPr>
        <p:txBody>
          <a:bodyPr/>
          <a:lstStyle>
            <a:lvl1pPr>
              <a:defRPr/>
            </a:lvl1pPr>
          </a:lstStyle>
          <a:p>
            <a:pPr>
              <a:defRPr/>
            </a:pPr>
            <a:fld id="{6EC494D0-C658-4624-AB36-D287051AC5AB}" type="datetime1">
              <a:rPr lang="zh-CN" altLang="en-US"/>
              <a:pPr>
                <a:defRPr/>
              </a:pPr>
              <a:t>2019/8/1</a:t>
            </a:fld>
            <a:endParaRPr lang="en-US"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r>
              <a:rPr lang="en-US"/>
              <a:t>	</a:t>
            </a:r>
            <a:fld id="{416A2865-A01A-486D-83BE-DAB608FCE340}" type="slidenum">
              <a:rPr lang="zh-CN" altLang="en-US"/>
              <a:pPr>
                <a:defRPr/>
              </a:pPr>
              <a:t>‹#›</a:t>
            </a:fld>
            <a:endParaRPr lang="en-US" altLang="zh-C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0"/>
            <a:ext cx="54070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69025" y="1600200"/>
            <a:ext cx="54086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noChangeArrowheads="1"/>
          </p:cNvSpPr>
          <p:nvPr>
            <p:ph type="dt" sz="half" idx="10"/>
          </p:nvPr>
        </p:nvSpPr>
        <p:spPr>
          <a:ln/>
        </p:spPr>
        <p:txBody>
          <a:bodyPr/>
          <a:lstStyle>
            <a:lvl1pPr>
              <a:defRPr/>
            </a:lvl1pPr>
          </a:lstStyle>
          <a:p>
            <a:pPr>
              <a:defRPr/>
            </a:pPr>
            <a:fld id="{47447812-FC74-4BC5-A4B1-A1F30905A5AA}" type="datetime1">
              <a:rPr lang="zh-CN" altLang="en-US"/>
              <a:pPr>
                <a:defRPr/>
              </a:pPr>
              <a:t>2019/8/1</a:t>
            </a:fld>
            <a:endParaRPr lang="en-US" altLang="zh-CN"/>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r>
              <a:rPr lang="en-US"/>
              <a:t>	</a:t>
            </a:r>
            <a:fld id="{BD6DE92B-3EE4-40B0-B628-41B25A07219C}" type="slidenum">
              <a:rPr lang="zh-CN" altLang="en-US"/>
              <a:pPr>
                <a:defRPr/>
              </a:pPr>
              <a:t>‹#›</a:t>
            </a:fld>
            <a:endParaRPr lang="en-US" altLang="zh-C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48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4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125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125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noChangeArrowheads="1"/>
          </p:cNvSpPr>
          <p:nvPr>
            <p:ph type="dt" sz="half" idx="10"/>
          </p:nvPr>
        </p:nvSpPr>
        <p:spPr>
          <a:ln/>
        </p:spPr>
        <p:txBody>
          <a:bodyPr/>
          <a:lstStyle>
            <a:lvl1pPr>
              <a:defRPr/>
            </a:lvl1pPr>
          </a:lstStyle>
          <a:p>
            <a:pPr>
              <a:defRPr/>
            </a:pPr>
            <a:fld id="{5E833747-BA5E-4F75-A831-99D65A9C3B2A}" type="datetime1">
              <a:rPr lang="zh-CN" altLang="en-US"/>
              <a:pPr>
                <a:defRPr/>
              </a:pPr>
              <a:t>2019/8/1</a:t>
            </a:fld>
            <a:endParaRPr lang="en-US" altLang="zh-CN"/>
          </a:p>
        </p:txBody>
      </p:sp>
      <p:sp>
        <p:nvSpPr>
          <p:cNvPr id="8"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9" name="灯片编号占位符 5"/>
          <p:cNvSpPr>
            <a:spLocks noGrp="1" noChangeArrowheads="1"/>
          </p:cNvSpPr>
          <p:nvPr>
            <p:ph type="sldNum" sz="quarter" idx="12"/>
          </p:nvPr>
        </p:nvSpPr>
        <p:spPr>
          <a:ln/>
        </p:spPr>
        <p:txBody>
          <a:bodyPr/>
          <a:lstStyle>
            <a:lvl1pPr>
              <a:defRPr/>
            </a:lvl1pPr>
          </a:lstStyle>
          <a:p>
            <a:pPr>
              <a:defRPr/>
            </a:pPr>
            <a:r>
              <a:rPr lang="en-US"/>
              <a:t>	</a:t>
            </a:r>
            <a:fld id="{A34349B2-E1DB-460E-AECA-52E710286CF8}" type="slidenum">
              <a:rPr lang="zh-CN" altLang="en-US"/>
              <a:pPr>
                <a:defRPr/>
              </a:pPr>
              <a:t>‹#›</a:t>
            </a:fld>
            <a:endParaRPr lang="en-US" altLang="zh-CN"/>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noChangeArrowheads="1"/>
          </p:cNvSpPr>
          <p:nvPr>
            <p:ph type="dt" sz="half" idx="10"/>
          </p:nvPr>
        </p:nvSpPr>
        <p:spPr>
          <a:ln/>
        </p:spPr>
        <p:txBody>
          <a:bodyPr/>
          <a:lstStyle>
            <a:lvl1pPr>
              <a:defRPr/>
            </a:lvl1pPr>
          </a:lstStyle>
          <a:p>
            <a:pPr>
              <a:defRPr/>
            </a:pPr>
            <a:fld id="{B41124F0-4375-4AB8-90F1-403257369AD6}" type="datetime1">
              <a:rPr lang="zh-CN" altLang="en-US"/>
              <a:pPr>
                <a:defRPr/>
              </a:pPr>
              <a:t>2019/8/1</a:t>
            </a:fld>
            <a:endParaRPr lang="en-US" altLang="zh-CN"/>
          </a:p>
        </p:txBody>
      </p:sp>
      <p:sp>
        <p:nvSpPr>
          <p:cNvPr id="4"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5" name="灯片编号占位符 5"/>
          <p:cNvSpPr>
            <a:spLocks noGrp="1" noChangeArrowheads="1"/>
          </p:cNvSpPr>
          <p:nvPr>
            <p:ph type="sldNum" sz="quarter" idx="12"/>
          </p:nvPr>
        </p:nvSpPr>
        <p:spPr>
          <a:ln/>
        </p:spPr>
        <p:txBody>
          <a:bodyPr/>
          <a:lstStyle>
            <a:lvl1pPr>
              <a:defRPr/>
            </a:lvl1pPr>
          </a:lstStyle>
          <a:p>
            <a:pPr>
              <a:defRPr/>
            </a:pPr>
            <a:r>
              <a:rPr lang="en-US"/>
              <a:t>	</a:t>
            </a:r>
            <a:fld id="{0F57A7B5-7A46-4E90-9E7A-44BE5521A7D3}" type="slidenum">
              <a:rPr lang="zh-CN" altLang="en-US"/>
              <a:pPr>
                <a:defRPr/>
              </a:pPr>
              <a:t>‹#›</a:t>
            </a:fld>
            <a:endParaRPr lang="en-US" altLang="zh-CN"/>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a:ln/>
        </p:spPr>
        <p:txBody>
          <a:bodyPr/>
          <a:lstStyle>
            <a:lvl1pPr>
              <a:defRPr/>
            </a:lvl1pPr>
          </a:lstStyle>
          <a:p>
            <a:pPr>
              <a:defRPr/>
            </a:pPr>
            <a:fld id="{FFAEFFEF-5F22-489C-BC57-63EE51360A7F}" type="datetime1">
              <a:rPr lang="zh-CN" altLang="en-US"/>
              <a:pPr>
                <a:defRPr/>
              </a:pPr>
              <a:t>2019/8/1</a:t>
            </a:fld>
            <a:endParaRPr lang="en-US" altLang="zh-CN"/>
          </a:p>
        </p:txBody>
      </p:sp>
      <p:sp>
        <p:nvSpPr>
          <p:cNvPr id="3"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4" name="灯片编号占位符 5"/>
          <p:cNvSpPr>
            <a:spLocks noGrp="1" noChangeArrowheads="1"/>
          </p:cNvSpPr>
          <p:nvPr>
            <p:ph type="sldNum" sz="quarter" idx="12"/>
          </p:nvPr>
        </p:nvSpPr>
        <p:spPr>
          <a:ln/>
        </p:spPr>
        <p:txBody>
          <a:bodyPr/>
          <a:lstStyle>
            <a:lvl1pPr>
              <a:defRPr/>
            </a:lvl1pPr>
          </a:lstStyle>
          <a:p>
            <a:pPr>
              <a:defRPr/>
            </a:pPr>
            <a:r>
              <a:rPr lang="en-US"/>
              <a:t>	</a:t>
            </a:r>
            <a:fld id="{F4E36E0E-6646-4401-9827-DC64A1F9C97B}" type="slidenum">
              <a:rPr lang="zh-CN" altLang="en-US"/>
              <a:pPr>
                <a:defRPr/>
              </a:pPr>
              <a:t>‹#›</a:t>
            </a:fld>
            <a:endParaRPr lang="en-US" altLang="zh-CN"/>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0025"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4088" y="273050"/>
            <a:ext cx="68135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0" y="1435100"/>
            <a:ext cx="401002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E269ACFD-1A48-4A56-8154-4529DCCC6F56}" type="datetime1">
              <a:rPr lang="zh-CN" altLang="en-US"/>
              <a:pPr>
                <a:defRPr/>
              </a:pPr>
              <a:t>2019/8/1</a:t>
            </a:fld>
            <a:endParaRPr lang="en-US" altLang="zh-CN"/>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r>
              <a:rPr lang="en-US"/>
              <a:t>	</a:t>
            </a:r>
            <a:fld id="{E09EB1EF-D643-4C47-856C-0D87E3AD2999}" type="slidenum">
              <a:rPr lang="zh-CN" altLang="en-US"/>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37C5F7E4-0E11-4387-97E0-E99DB5319820}" type="datetime1">
              <a:rPr lang="zh-CN" altLang="en-US"/>
              <a:pPr>
                <a:defRPr/>
              </a:pPr>
              <a:t>2019/8/1</a:t>
            </a:fld>
            <a:endParaRPr lang="en-US"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2025"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188" y="612775"/>
            <a:ext cx="731202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2389188" y="5367338"/>
            <a:ext cx="731202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EB050C6A-312A-4BDE-A4C3-2C2C8D41A66E}" type="datetime1">
              <a:rPr lang="zh-CN" altLang="en-US"/>
              <a:pPr>
                <a:defRPr/>
              </a:pPr>
              <a:t>2019/8/1</a:t>
            </a:fld>
            <a:endParaRPr lang="en-US" altLang="zh-CN"/>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r>
              <a:rPr lang="en-US"/>
              <a:t>	</a:t>
            </a:r>
            <a:fld id="{01812D29-94EC-4B55-BB91-DD7C0D948EF9}" type="slidenum">
              <a:rPr lang="zh-CN" altLang="en-US"/>
              <a:pPr>
                <a:defRPr/>
              </a:pPr>
              <a:t>‹#›</a:t>
            </a:fld>
            <a:endParaRPr lang="en-US" altLang="zh-CN"/>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8A6F2A84-A47F-4AE2-AC0F-E543ED7F25A0}" type="datetime1">
              <a:rPr lang="zh-CN" altLang="en-US"/>
              <a:pPr>
                <a:defRPr/>
              </a:pPr>
              <a:t>2019/8/1</a:t>
            </a:fld>
            <a:endParaRPr lang="en-US"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r>
              <a:rPr lang="en-US"/>
              <a:t>	</a:t>
            </a:r>
            <a:fld id="{FF344AC2-F1EE-4D89-BDA5-A40A6BE6DD9F}" type="slidenum">
              <a:rPr lang="zh-CN" altLang="en-US"/>
              <a:pPr>
                <a:defRPr/>
              </a:pPr>
              <a:t>‹#›</a:t>
            </a:fld>
            <a:endParaRPr lang="en-US" altLang="zh-CN"/>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6025" y="274638"/>
            <a:ext cx="2741613"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8"/>
            <a:ext cx="8074025"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E23A0D8C-8D51-4868-9B0C-BC2063C3CBB9}" type="datetime1">
              <a:rPr lang="zh-CN" altLang="en-US"/>
              <a:pPr>
                <a:defRPr/>
              </a:pPr>
              <a:t>2019/8/1</a:t>
            </a:fld>
            <a:endParaRPr lang="en-US"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r>
              <a:rPr lang="en-US"/>
              <a:t>	</a:t>
            </a:r>
            <a:fld id="{4B2A1C43-CCA1-4E93-ADF2-43EDC053ADF2}" type="slidenum">
              <a:rPr lang="zh-CN" altLang="en-US"/>
              <a:pPr>
                <a:defRPr/>
              </a:pPr>
              <a:t>‹#›</a:t>
            </a:fld>
            <a:endParaRPr lang="en-US" altLang="zh-CN"/>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58438"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29638"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7D632713-DF37-4BF0-847F-FF26C2B31B23}" type="datetime1">
              <a:rPr lang="zh-CN" altLang="en-US"/>
              <a:pPr>
                <a:defRPr/>
              </a:pPr>
              <a:t>2019/8/1</a:t>
            </a:fld>
            <a:endParaRPr lang="en-US"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D1C78A55-E2CA-4863-9533-CB6D9D583770}" type="slidenum">
              <a:rPr lang="zh-CN" altLang="en-US"/>
              <a:pPr>
                <a:defRPr/>
              </a:pPr>
              <a:t>‹#›</a:t>
            </a:fld>
            <a:endParaRPr lang="en-US" altLang="zh-CN"/>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D86B6B2D-5768-4C41-9D6F-D1F255204E66}" type="datetime1">
              <a:rPr lang="zh-CN" altLang="en-US"/>
              <a:pPr>
                <a:defRPr/>
              </a:pPr>
              <a:t>2019/8/1</a:t>
            </a:fld>
            <a:endParaRPr lang="en-US"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8AAED7F2-F455-4392-8656-FED72094D0FA}" type="slidenum">
              <a:rPr lang="zh-CN" altLang="en-US"/>
              <a:pPr>
                <a:defRPr/>
              </a:pPr>
              <a:t>‹#›</a:t>
            </a:fld>
            <a:endParaRPr lang="en-US" altLang="zh-CN"/>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2025" y="4406900"/>
            <a:ext cx="10360025"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2025" y="2906713"/>
            <a:ext cx="10360025"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noChangeArrowheads="1"/>
          </p:cNvSpPr>
          <p:nvPr>
            <p:ph type="dt" sz="half" idx="10"/>
          </p:nvPr>
        </p:nvSpPr>
        <p:spPr>
          <a:ln/>
        </p:spPr>
        <p:txBody>
          <a:bodyPr/>
          <a:lstStyle>
            <a:lvl1pPr>
              <a:defRPr/>
            </a:lvl1pPr>
          </a:lstStyle>
          <a:p>
            <a:pPr>
              <a:defRPr/>
            </a:pPr>
            <a:fld id="{4336E2AA-AB73-4294-893F-77F46A01000A}" type="datetime1">
              <a:rPr lang="zh-CN" altLang="en-US"/>
              <a:pPr>
                <a:defRPr/>
              </a:pPr>
              <a:t>2019/8/1</a:t>
            </a:fld>
            <a:endParaRPr lang="en-US"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6D22162F-2B09-492E-834E-EF595CBEFF66}" type="slidenum">
              <a:rPr lang="zh-CN" altLang="en-US"/>
              <a:pPr>
                <a:defRPr/>
              </a:pPr>
              <a:t>‹#›</a:t>
            </a:fld>
            <a:endParaRPr lang="en-US" altLang="zh-CN"/>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0"/>
            <a:ext cx="54070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69025" y="1600200"/>
            <a:ext cx="54086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noChangeArrowheads="1"/>
          </p:cNvSpPr>
          <p:nvPr>
            <p:ph type="dt" sz="half" idx="10"/>
          </p:nvPr>
        </p:nvSpPr>
        <p:spPr>
          <a:ln/>
        </p:spPr>
        <p:txBody>
          <a:bodyPr/>
          <a:lstStyle>
            <a:lvl1pPr>
              <a:defRPr/>
            </a:lvl1pPr>
          </a:lstStyle>
          <a:p>
            <a:pPr>
              <a:defRPr/>
            </a:pPr>
            <a:fld id="{B9D2F160-A542-402E-A9F1-EBE627892C5C}" type="datetime1">
              <a:rPr lang="zh-CN" altLang="en-US"/>
              <a:pPr>
                <a:defRPr/>
              </a:pPr>
              <a:t>2019/8/1</a:t>
            </a:fld>
            <a:endParaRPr lang="en-US" altLang="zh-CN"/>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3E83E754-A7D6-4461-AAA5-AF0991B207B5}" type="slidenum">
              <a:rPr lang="zh-CN" altLang="en-US"/>
              <a:pPr>
                <a:defRPr/>
              </a:pPr>
              <a:t>‹#›</a:t>
            </a:fld>
            <a:endParaRPr lang="en-US" altLang="zh-CN"/>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48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4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125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125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noChangeArrowheads="1"/>
          </p:cNvSpPr>
          <p:nvPr>
            <p:ph type="dt" sz="half" idx="10"/>
          </p:nvPr>
        </p:nvSpPr>
        <p:spPr>
          <a:ln/>
        </p:spPr>
        <p:txBody>
          <a:bodyPr/>
          <a:lstStyle>
            <a:lvl1pPr>
              <a:defRPr/>
            </a:lvl1pPr>
          </a:lstStyle>
          <a:p>
            <a:pPr>
              <a:defRPr/>
            </a:pPr>
            <a:fld id="{295C858E-A4B9-41B9-A9BB-7756D4422FD0}" type="datetime1">
              <a:rPr lang="zh-CN" altLang="en-US"/>
              <a:pPr>
                <a:defRPr/>
              </a:pPr>
              <a:t>2019/8/1</a:t>
            </a:fld>
            <a:endParaRPr lang="en-US" altLang="zh-CN"/>
          </a:p>
        </p:txBody>
      </p:sp>
      <p:sp>
        <p:nvSpPr>
          <p:cNvPr id="8"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9" name="灯片编号占位符 5"/>
          <p:cNvSpPr>
            <a:spLocks noGrp="1" noChangeArrowheads="1"/>
          </p:cNvSpPr>
          <p:nvPr>
            <p:ph type="sldNum" sz="quarter" idx="12"/>
          </p:nvPr>
        </p:nvSpPr>
        <p:spPr>
          <a:ln/>
        </p:spPr>
        <p:txBody>
          <a:bodyPr/>
          <a:lstStyle>
            <a:lvl1pPr>
              <a:defRPr/>
            </a:lvl1pPr>
          </a:lstStyle>
          <a:p>
            <a:pPr>
              <a:defRPr/>
            </a:pPr>
            <a:fld id="{34923EE2-CAE4-4D67-862A-17791009579B}" type="slidenum">
              <a:rPr lang="zh-CN" altLang="en-US"/>
              <a:pPr>
                <a:defRPr/>
              </a:pPr>
              <a:t>‹#›</a:t>
            </a:fld>
            <a:endParaRPr lang="en-US" altLang="zh-CN"/>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noChangeArrowheads="1"/>
          </p:cNvSpPr>
          <p:nvPr>
            <p:ph type="dt" sz="half" idx="10"/>
          </p:nvPr>
        </p:nvSpPr>
        <p:spPr>
          <a:ln/>
        </p:spPr>
        <p:txBody>
          <a:bodyPr/>
          <a:lstStyle>
            <a:lvl1pPr>
              <a:defRPr/>
            </a:lvl1pPr>
          </a:lstStyle>
          <a:p>
            <a:pPr>
              <a:defRPr/>
            </a:pPr>
            <a:fld id="{2C64616B-DFBF-407D-A0CA-2D4EC5F36078}" type="datetime1">
              <a:rPr lang="zh-CN" altLang="en-US"/>
              <a:pPr>
                <a:defRPr/>
              </a:pPr>
              <a:t>2019/8/1</a:t>
            </a:fld>
            <a:endParaRPr lang="en-US" altLang="zh-CN"/>
          </a:p>
        </p:txBody>
      </p:sp>
      <p:sp>
        <p:nvSpPr>
          <p:cNvPr id="4"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5" name="灯片编号占位符 5"/>
          <p:cNvSpPr>
            <a:spLocks noGrp="1" noChangeArrowheads="1"/>
          </p:cNvSpPr>
          <p:nvPr>
            <p:ph type="sldNum" sz="quarter" idx="12"/>
          </p:nvPr>
        </p:nvSpPr>
        <p:spPr>
          <a:ln/>
        </p:spPr>
        <p:txBody>
          <a:bodyPr/>
          <a:lstStyle>
            <a:lvl1pPr>
              <a:defRPr/>
            </a:lvl1pPr>
          </a:lstStyle>
          <a:p>
            <a:pPr>
              <a:defRPr/>
            </a:pPr>
            <a:fld id="{CF3669CE-F774-4C08-9E8E-9895EE39D8C0}" type="slidenum">
              <a:rPr lang="zh-CN" altLang="en-US"/>
              <a:pPr>
                <a:defRPr/>
              </a:pPr>
              <a:t>‹#›</a:t>
            </a:fld>
            <a:endParaRPr lang="en-US" altLang="zh-CN"/>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a:ln/>
        </p:spPr>
        <p:txBody>
          <a:bodyPr/>
          <a:lstStyle>
            <a:lvl1pPr>
              <a:defRPr/>
            </a:lvl1pPr>
          </a:lstStyle>
          <a:p>
            <a:pPr>
              <a:defRPr/>
            </a:pPr>
            <a:fld id="{BB5CF536-C127-4112-9C52-C3AC1A38A99D}" type="datetime1">
              <a:rPr lang="zh-CN" altLang="en-US"/>
              <a:pPr>
                <a:defRPr/>
              </a:pPr>
              <a:t>2019/8/1</a:t>
            </a:fld>
            <a:endParaRPr lang="en-US" altLang="zh-CN"/>
          </a:p>
        </p:txBody>
      </p:sp>
      <p:sp>
        <p:nvSpPr>
          <p:cNvPr id="3"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4" name="灯片编号占位符 5"/>
          <p:cNvSpPr>
            <a:spLocks noGrp="1" noChangeArrowheads="1"/>
          </p:cNvSpPr>
          <p:nvPr>
            <p:ph type="sldNum" sz="quarter" idx="12"/>
          </p:nvPr>
        </p:nvSpPr>
        <p:spPr>
          <a:ln/>
        </p:spPr>
        <p:txBody>
          <a:bodyPr/>
          <a:lstStyle>
            <a:lvl1pPr>
              <a:defRPr/>
            </a:lvl1pPr>
          </a:lstStyle>
          <a:p>
            <a:pPr>
              <a:defRPr/>
            </a:pPr>
            <a:fld id="{02F0D9D0-1C3C-4597-8B1A-C229C3932893}" type="slidenum">
              <a:rPr lang="zh-CN" altLang="en-US"/>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2025" y="4406900"/>
            <a:ext cx="10360025"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2025" y="2906713"/>
            <a:ext cx="10360025"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noChangeArrowheads="1"/>
          </p:cNvSpPr>
          <p:nvPr>
            <p:ph type="dt" sz="half" idx="10"/>
          </p:nvPr>
        </p:nvSpPr>
        <p:spPr>
          <a:ln/>
        </p:spPr>
        <p:txBody>
          <a:bodyPr/>
          <a:lstStyle>
            <a:lvl1pPr>
              <a:defRPr/>
            </a:lvl1pPr>
          </a:lstStyle>
          <a:p>
            <a:pPr>
              <a:defRPr/>
            </a:pPr>
            <a:fld id="{714A9556-F113-4541-A7F0-9ABCC03AFABA}" type="datetime1">
              <a:rPr lang="zh-CN" altLang="en-US"/>
              <a:pPr>
                <a:defRPr/>
              </a:pPr>
              <a:t>2019/8/1</a:t>
            </a:fld>
            <a:endParaRPr lang="en-US"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0025"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4088" y="273050"/>
            <a:ext cx="68135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0" y="1435100"/>
            <a:ext cx="401002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F53D9B00-66C6-41B1-9091-B47298D7506B}" type="datetime1">
              <a:rPr lang="zh-CN" altLang="en-US"/>
              <a:pPr>
                <a:defRPr/>
              </a:pPr>
              <a:t>2019/8/1</a:t>
            </a:fld>
            <a:endParaRPr lang="en-US" altLang="zh-CN"/>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E20F0658-C2AF-44D9-856C-429944187E73}" type="slidenum">
              <a:rPr lang="zh-CN" altLang="en-US"/>
              <a:pPr>
                <a:defRPr/>
              </a:pPr>
              <a:t>‹#›</a:t>
            </a:fld>
            <a:endParaRPr lang="en-US" altLang="zh-CN"/>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2025"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188" y="612775"/>
            <a:ext cx="731202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2389188" y="5367338"/>
            <a:ext cx="731202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244BC0F7-3AA2-4C91-8239-B09AA5635B85}" type="datetime1">
              <a:rPr lang="zh-CN" altLang="en-US"/>
              <a:pPr>
                <a:defRPr/>
              </a:pPr>
              <a:t>2019/8/1</a:t>
            </a:fld>
            <a:endParaRPr lang="en-US" altLang="zh-CN"/>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29857B5F-4314-4742-B3D0-64F108ACDC95}" type="slidenum">
              <a:rPr lang="zh-CN" altLang="en-US"/>
              <a:pPr>
                <a:defRPr/>
              </a:pPr>
              <a:t>‹#›</a:t>
            </a:fld>
            <a:endParaRPr lang="en-US" altLang="zh-CN"/>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44C7026E-7AAF-4B13-A82E-6730F8460E63}" type="datetime1">
              <a:rPr lang="zh-CN" altLang="en-US"/>
              <a:pPr>
                <a:defRPr/>
              </a:pPr>
              <a:t>2019/8/1</a:t>
            </a:fld>
            <a:endParaRPr lang="en-US"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EEBF2267-78B5-4A1E-9A05-42EDCA6DE1A2}" type="slidenum">
              <a:rPr lang="zh-CN" altLang="en-US"/>
              <a:pPr>
                <a:defRPr/>
              </a:pPr>
              <a:t>‹#›</a:t>
            </a:fld>
            <a:endParaRPr lang="en-US" altLang="zh-CN"/>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6025" y="274638"/>
            <a:ext cx="2741613"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8"/>
            <a:ext cx="8074025"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D7FA210A-2B68-454E-B947-BCA8956168D4}" type="datetime1">
              <a:rPr lang="zh-CN" altLang="en-US"/>
              <a:pPr>
                <a:defRPr/>
              </a:pPr>
              <a:t>2019/8/1</a:t>
            </a:fld>
            <a:endParaRPr lang="en-US"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E055F013-76B7-40A0-84E0-1A07C95D7242}" type="slidenum">
              <a:rPr lang="zh-CN" altLang="en-US"/>
              <a:pPr>
                <a:defRPr/>
              </a:pPr>
              <a:t>‹#›</a:t>
            </a:fld>
            <a:endParaRPr lang="en-US" altLang="zh-CN"/>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58438"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29638"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FEEEEABD-CB9C-4584-BF2E-278F2DA891C6}" type="datetime1">
              <a:rPr lang="zh-CN" altLang="en-US"/>
              <a:pPr>
                <a:defRPr/>
              </a:pPr>
              <a:t>2019/8/1</a:t>
            </a:fld>
            <a:endParaRPr lang="en-US"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084BD432-9331-449D-9EF2-CB1CFEB387B5}" type="slidenum">
              <a:rPr lang="zh-CN" altLang="en-US"/>
              <a:pPr>
                <a:defRPr/>
              </a:pPr>
              <a:t>‹#›</a:t>
            </a:fld>
            <a:endParaRPr lang="en-US" altLang="zh-CN"/>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DC078FC5-51FF-4943-B020-37D52A14C5D2}" type="datetime1">
              <a:rPr lang="zh-CN" altLang="en-US"/>
              <a:pPr>
                <a:defRPr/>
              </a:pPr>
              <a:t>2019/8/1</a:t>
            </a:fld>
            <a:endParaRPr lang="en-US"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60801A6A-36C7-433D-ABF4-202C9A0A45F9}" type="slidenum">
              <a:rPr lang="zh-CN" altLang="en-US"/>
              <a:pPr>
                <a:defRPr/>
              </a:pPr>
              <a:t>‹#›</a:t>
            </a:fld>
            <a:endParaRPr lang="en-US" altLang="zh-CN"/>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2025" y="4406900"/>
            <a:ext cx="10360025"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2025" y="2906713"/>
            <a:ext cx="10360025"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noChangeArrowheads="1"/>
          </p:cNvSpPr>
          <p:nvPr>
            <p:ph type="dt" sz="half" idx="10"/>
          </p:nvPr>
        </p:nvSpPr>
        <p:spPr>
          <a:ln/>
        </p:spPr>
        <p:txBody>
          <a:bodyPr/>
          <a:lstStyle>
            <a:lvl1pPr>
              <a:defRPr/>
            </a:lvl1pPr>
          </a:lstStyle>
          <a:p>
            <a:pPr>
              <a:defRPr/>
            </a:pPr>
            <a:fld id="{1E1D0D10-0783-42EE-855D-C7877CF7715C}" type="datetime1">
              <a:rPr lang="zh-CN" altLang="en-US"/>
              <a:pPr>
                <a:defRPr/>
              </a:pPr>
              <a:t>2019/8/1</a:t>
            </a:fld>
            <a:endParaRPr lang="en-US"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B6FD9214-9F7F-4D07-954C-5A59C2432179}" type="slidenum">
              <a:rPr lang="zh-CN" altLang="en-US"/>
              <a:pPr>
                <a:defRPr/>
              </a:pPr>
              <a:t>‹#›</a:t>
            </a:fld>
            <a:endParaRPr lang="en-US" altLang="zh-CN"/>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0"/>
            <a:ext cx="54070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69025" y="1600200"/>
            <a:ext cx="54086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noChangeArrowheads="1"/>
          </p:cNvSpPr>
          <p:nvPr>
            <p:ph type="dt" sz="half" idx="10"/>
          </p:nvPr>
        </p:nvSpPr>
        <p:spPr>
          <a:ln/>
        </p:spPr>
        <p:txBody>
          <a:bodyPr/>
          <a:lstStyle>
            <a:lvl1pPr>
              <a:defRPr/>
            </a:lvl1pPr>
          </a:lstStyle>
          <a:p>
            <a:pPr>
              <a:defRPr/>
            </a:pPr>
            <a:fld id="{2927CD1C-FEF4-42E1-BC8C-79591C38224B}" type="datetime1">
              <a:rPr lang="zh-CN" altLang="en-US"/>
              <a:pPr>
                <a:defRPr/>
              </a:pPr>
              <a:t>2019/8/1</a:t>
            </a:fld>
            <a:endParaRPr lang="en-US" altLang="zh-CN"/>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C658784B-73B1-41C6-821B-7F5302762D19}" type="slidenum">
              <a:rPr lang="zh-CN" altLang="en-US"/>
              <a:pPr>
                <a:defRPr/>
              </a:pPr>
              <a:t>‹#›</a:t>
            </a:fld>
            <a:endParaRPr lang="en-US" altLang="zh-CN"/>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48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4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125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125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noChangeArrowheads="1"/>
          </p:cNvSpPr>
          <p:nvPr>
            <p:ph type="dt" sz="half" idx="10"/>
          </p:nvPr>
        </p:nvSpPr>
        <p:spPr>
          <a:ln/>
        </p:spPr>
        <p:txBody>
          <a:bodyPr/>
          <a:lstStyle>
            <a:lvl1pPr>
              <a:defRPr/>
            </a:lvl1pPr>
          </a:lstStyle>
          <a:p>
            <a:pPr>
              <a:defRPr/>
            </a:pPr>
            <a:fld id="{5294E6CC-6273-4836-8480-C346D13ED05F}" type="datetime1">
              <a:rPr lang="zh-CN" altLang="en-US"/>
              <a:pPr>
                <a:defRPr/>
              </a:pPr>
              <a:t>2019/8/1</a:t>
            </a:fld>
            <a:endParaRPr lang="en-US" altLang="zh-CN"/>
          </a:p>
        </p:txBody>
      </p:sp>
      <p:sp>
        <p:nvSpPr>
          <p:cNvPr id="8"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9" name="灯片编号占位符 5"/>
          <p:cNvSpPr>
            <a:spLocks noGrp="1" noChangeArrowheads="1"/>
          </p:cNvSpPr>
          <p:nvPr>
            <p:ph type="sldNum" sz="quarter" idx="12"/>
          </p:nvPr>
        </p:nvSpPr>
        <p:spPr>
          <a:ln/>
        </p:spPr>
        <p:txBody>
          <a:bodyPr/>
          <a:lstStyle>
            <a:lvl1pPr>
              <a:defRPr/>
            </a:lvl1pPr>
          </a:lstStyle>
          <a:p>
            <a:pPr>
              <a:defRPr/>
            </a:pPr>
            <a:fld id="{16355B64-F5CE-4610-9AA4-6971182362F6}" type="slidenum">
              <a:rPr lang="zh-CN" altLang="en-US"/>
              <a:pPr>
                <a:defRPr/>
              </a:pPr>
              <a:t>‹#›</a:t>
            </a:fld>
            <a:endParaRPr lang="en-US" altLang="zh-CN"/>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noChangeArrowheads="1"/>
          </p:cNvSpPr>
          <p:nvPr>
            <p:ph type="dt" sz="half" idx="10"/>
          </p:nvPr>
        </p:nvSpPr>
        <p:spPr>
          <a:ln/>
        </p:spPr>
        <p:txBody>
          <a:bodyPr/>
          <a:lstStyle>
            <a:lvl1pPr>
              <a:defRPr/>
            </a:lvl1pPr>
          </a:lstStyle>
          <a:p>
            <a:pPr>
              <a:defRPr/>
            </a:pPr>
            <a:fld id="{957FDBC8-7A23-44EA-86F5-8215E6D88914}" type="datetime1">
              <a:rPr lang="zh-CN" altLang="en-US"/>
              <a:pPr>
                <a:defRPr/>
              </a:pPr>
              <a:t>2019/8/1</a:t>
            </a:fld>
            <a:endParaRPr lang="en-US" altLang="zh-CN"/>
          </a:p>
        </p:txBody>
      </p:sp>
      <p:sp>
        <p:nvSpPr>
          <p:cNvPr id="4"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5" name="灯片编号占位符 5"/>
          <p:cNvSpPr>
            <a:spLocks noGrp="1" noChangeArrowheads="1"/>
          </p:cNvSpPr>
          <p:nvPr>
            <p:ph type="sldNum" sz="quarter" idx="12"/>
          </p:nvPr>
        </p:nvSpPr>
        <p:spPr>
          <a:ln/>
        </p:spPr>
        <p:txBody>
          <a:bodyPr/>
          <a:lstStyle>
            <a:lvl1pPr>
              <a:defRPr/>
            </a:lvl1pPr>
          </a:lstStyle>
          <a:p>
            <a:pPr>
              <a:defRPr/>
            </a:pPr>
            <a:fld id="{B0FE9451-3FC9-4A3D-A35C-801A29CFEA6B}" type="slidenum">
              <a:rPr lang="zh-CN" altLang="en-US"/>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0"/>
            <a:ext cx="54070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69025" y="1600200"/>
            <a:ext cx="54086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noChangeArrowheads="1"/>
          </p:cNvSpPr>
          <p:nvPr>
            <p:ph type="dt" sz="half" idx="10"/>
          </p:nvPr>
        </p:nvSpPr>
        <p:spPr>
          <a:ln/>
        </p:spPr>
        <p:txBody>
          <a:bodyPr/>
          <a:lstStyle>
            <a:lvl1pPr>
              <a:defRPr/>
            </a:lvl1pPr>
          </a:lstStyle>
          <a:p>
            <a:pPr>
              <a:defRPr/>
            </a:pPr>
            <a:fld id="{946497B6-48B9-4F8A-BFD3-1987EA4F320B}" type="datetime1">
              <a:rPr lang="zh-CN" altLang="en-US"/>
              <a:pPr>
                <a:defRPr/>
              </a:pPr>
              <a:t>2019/8/1</a:t>
            </a:fld>
            <a:endParaRPr lang="en-US" altLang="zh-CN"/>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a:ln/>
        </p:spPr>
        <p:txBody>
          <a:bodyPr/>
          <a:lstStyle>
            <a:lvl1pPr>
              <a:defRPr/>
            </a:lvl1pPr>
          </a:lstStyle>
          <a:p>
            <a:pPr>
              <a:defRPr/>
            </a:pPr>
            <a:fld id="{320540D5-FF1F-4DA0-A4EF-7FF4BF129A55}" type="datetime1">
              <a:rPr lang="zh-CN" altLang="en-US"/>
              <a:pPr>
                <a:defRPr/>
              </a:pPr>
              <a:t>2019/8/1</a:t>
            </a:fld>
            <a:endParaRPr lang="en-US" altLang="zh-CN"/>
          </a:p>
        </p:txBody>
      </p:sp>
      <p:sp>
        <p:nvSpPr>
          <p:cNvPr id="3"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4" name="灯片编号占位符 5"/>
          <p:cNvSpPr>
            <a:spLocks noGrp="1" noChangeArrowheads="1"/>
          </p:cNvSpPr>
          <p:nvPr>
            <p:ph type="sldNum" sz="quarter" idx="12"/>
          </p:nvPr>
        </p:nvSpPr>
        <p:spPr>
          <a:ln/>
        </p:spPr>
        <p:txBody>
          <a:bodyPr/>
          <a:lstStyle>
            <a:lvl1pPr>
              <a:defRPr/>
            </a:lvl1pPr>
          </a:lstStyle>
          <a:p>
            <a:pPr>
              <a:defRPr/>
            </a:pPr>
            <a:fld id="{E637EECC-D2D9-474C-8E1B-57B36D00C92D}" type="slidenum">
              <a:rPr lang="zh-CN" altLang="en-US"/>
              <a:pPr>
                <a:defRPr/>
              </a:pPr>
              <a:t>‹#›</a:t>
            </a:fld>
            <a:endParaRPr lang="en-US" altLang="zh-CN"/>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0025"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4088" y="273050"/>
            <a:ext cx="68135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0" y="1435100"/>
            <a:ext cx="401002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38B0228F-C137-4785-A7DC-13FC519CE809}" type="datetime1">
              <a:rPr lang="zh-CN" altLang="en-US"/>
              <a:pPr>
                <a:defRPr/>
              </a:pPr>
              <a:t>2019/8/1</a:t>
            </a:fld>
            <a:endParaRPr lang="en-US" altLang="zh-CN"/>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2E3DCD8F-CE73-4FFC-8111-1A5FDAE0A822}" type="slidenum">
              <a:rPr lang="zh-CN" altLang="en-US"/>
              <a:pPr>
                <a:defRPr/>
              </a:pPr>
              <a:t>‹#›</a:t>
            </a:fld>
            <a:endParaRPr lang="en-US" altLang="zh-CN"/>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2025"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188" y="612775"/>
            <a:ext cx="731202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2389188" y="5367338"/>
            <a:ext cx="731202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13D3F5C1-C98C-46CC-AC1F-3F53873F7FF2}" type="datetime1">
              <a:rPr lang="zh-CN" altLang="en-US"/>
              <a:pPr>
                <a:defRPr/>
              </a:pPr>
              <a:t>2019/8/1</a:t>
            </a:fld>
            <a:endParaRPr lang="en-US" altLang="zh-CN"/>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1945F274-A9F3-410B-86EB-8E2BA1A229ED}" type="slidenum">
              <a:rPr lang="zh-CN" altLang="en-US"/>
              <a:pPr>
                <a:defRPr/>
              </a:pPr>
              <a:t>‹#›</a:t>
            </a:fld>
            <a:endParaRPr lang="en-US" altLang="zh-CN"/>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0187632B-0231-4D11-88D5-C3B745936694}" type="datetime1">
              <a:rPr lang="zh-CN" altLang="en-US"/>
              <a:pPr>
                <a:defRPr/>
              </a:pPr>
              <a:t>2019/8/1</a:t>
            </a:fld>
            <a:endParaRPr lang="en-US"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CDCD1D22-2342-46B4-9B06-79AAE83498A6}" type="slidenum">
              <a:rPr lang="zh-CN" altLang="en-US"/>
              <a:pPr>
                <a:defRPr/>
              </a:pPr>
              <a:t>‹#›</a:t>
            </a:fld>
            <a:endParaRPr lang="en-US" altLang="zh-CN"/>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6025" y="274638"/>
            <a:ext cx="2741613"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8"/>
            <a:ext cx="8074025"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E0CF99E9-F522-4F46-8074-AEC0EBD11DF8}" type="datetime1">
              <a:rPr lang="zh-CN" altLang="en-US"/>
              <a:pPr>
                <a:defRPr/>
              </a:pPr>
              <a:t>2019/8/1</a:t>
            </a:fld>
            <a:endParaRPr lang="en-US"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3A954978-C608-43D1-90E9-A7C45D886CA1}" type="slidenum">
              <a:rPr lang="zh-CN" altLang="en-US"/>
              <a:pPr>
                <a:defRPr/>
              </a:pPr>
              <a:t>‹#›</a:t>
            </a:fld>
            <a:endParaRPr lang="en-US" altLang="zh-CN"/>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58438"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29638"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F1C0619F-E26D-4B36-8F55-E1890429EAAE}" type="datetime1">
              <a:rPr lang="zh-CN" altLang="en-US"/>
              <a:pPr>
                <a:defRPr/>
              </a:pPr>
              <a:t>2019/8/1</a:t>
            </a:fld>
            <a:endParaRPr lang="en-US"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7A126301-2B49-454C-B46A-1CCE98DD2D30}" type="slidenum">
              <a:rPr lang="zh-CN" altLang="en-US"/>
              <a:pPr>
                <a:defRPr/>
              </a:pPr>
              <a:t>‹#›</a:t>
            </a:fld>
            <a:endParaRPr lang="en-US" altLang="zh-CN"/>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EBA49573-029F-4FAE-AE28-707A1F977C98}" type="datetime1">
              <a:rPr lang="zh-CN" altLang="en-US"/>
              <a:pPr>
                <a:defRPr/>
              </a:pPr>
              <a:t>2019/8/1</a:t>
            </a:fld>
            <a:endParaRPr lang="en-US"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88144675-E54C-468E-8555-217D7B122625}" type="slidenum">
              <a:rPr lang="zh-CN" altLang="en-US"/>
              <a:pPr>
                <a:defRPr/>
              </a:pPr>
              <a:t>‹#›</a:t>
            </a:fld>
            <a:endParaRPr lang="en-US" altLang="zh-CN"/>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2025" y="4406900"/>
            <a:ext cx="10360025"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2025" y="2906713"/>
            <a:ext cx="10360025"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noChangeArrowheads="1"/>
          </p:cNvSpPr>
          <p:nvPr>
            <p:ph type="dt" sz="half" idx="10"/>
          </p:nvPr>
        </p:nvSpPr>
        <p:spPr>
          <a:ln/>
        </p:spPr>
        <p:txBody>
          <a:bodyPr/>
          <a:lstStyle>
            <a:lvl1pPr>
              <a:defRPr/>
            </a:lvl1pPr>
          </a:lstStyle>
          <a:p>
            <a:pPr>
              <a:defRPr/>
            </a:pPr>
            <a:fld id="{C87C2CB8-5887-4EE3-85C0-00E445A5FC4C}" type="datetime1">
              <a:rPr lang="zh-CN" altLang="en-US"/>
              <a:pPr>
                <a:defRPr/>
              </a:pPr>
              <a:t>2019/8/1</a:t>
            </a:fld>
            <a:endParaRPr lang="en-US"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A7A9D196-FA0B-45A9-A137-17804DAAAF69}" type="slidenum">
              <a:rPr lang="zh-CN" altLang="en-US"/>
              <a:pPr>
                <a:defRPr/>
              </a:pPr>
              <a:t>‹#›</a:t>
            </a:fld>
            <a:endParaRPr lang="en-US" altLang="zh-CN"/>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0"/>
            <a:ext cx="54070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69025" y="1600200"/>
            <a:ext cx="54086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noChangeArrowheads="1"/>
          </p:cNvSpPr>
          <p:nvPr>
            <p:ph type="dt" sz="half" idx="10"/>
          </p:nvPr>
        </p:nvSpPr>
        <p:spPr>
          <a:ln/>
        </p:spPr>
        <p:txBody>
          <a:bodyPr/>
          <a:lstStyle>
            <a:lvl1pPr>
              <a:defRPr/>
            </a:lvl1pPr>
          </a:lstStyle>
          <a:p>
            <a:pPr>
              <a:defRPr/>
            </a:pPr>
            <a:fld id="{0BD01422-5814-4CA8-8336-8DB8C4ACDA19}" type="datetime1">
              <a:rPr lang="zh-CN" altLang="en-US"/>
              <a:pPr>
                <a:defRPr/>
              </a:pPr>
              <a:t>2019/8/1</a:t>
            </a:fld>
            <a:endParaRPr lang="en-US" altLang="zh-CN"/>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0FB09BD6-8800-40D0-9150-0046A7440586}" type="slidenum">
              <a:rPr lang="zh-CN" altLang="en-US"/>
              <a:pPr>
                <a:defRPr/>
              </a:pPr>
              <a:t>‹#›</a:t>
            </a:fld>
            <a:endParaRPr lang="en-US" altLang="zh-CN"/>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48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4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125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125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noChangeArrowheads="1"/>
          </p:cNvSpPr>
          <p:nvPr>
            <p:ph type="dt" sz="half" idx="10"/>
          </p:nvPr>
        </p:nvSpPr>
        <p:spPr>
          <a:ln/>
        </p:spPr>
        <p:txBody>
          <a:bodyPr/>
          <a:lstStyle>
            <a:lvl1pPr>
              <a:defRPr/>
            </a:lvl1pPr>
          </a:lstStyle>
          <a:p>
            <a:pPr>
              <a:defRPr/>
            </a:pPr>
            <a:fld id="{18368954-7992-4DBC-B4E7-158E1F8A72D4}" type="datetime1">
              <a:rPr lang="zh-CN" altLang="en-US"/>
              <a:pPr>
                <a:defRPr/>
              </a:pPr>
              <a:t>2019/8/1</a:t>
            </a:fld>
            <a:endParaRPr lang="en-US" altLang="zh-CN"/>
          </a:p>
        </p:txBody>
      </p:sp>
      <p:sp>
        <p:nvSpPr>
          <p:cNvPr id="8"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9" name="灯片编号占位符 5"/>
          <p:cNvSpPr>
            <a:spLocks noGrp="1" noChangeArrowheads="1"/>
          </p:cNvSpPr>
          <p:nvPr>
            <p:ph type="sldNum" sz="quarter" idx="12"/>
          </p:nvPr>
        </p:nvSpPr>
        <p:spPr>
          <a:ln/>
        </p:spPr>
        <p:txBody>
          <a:bodyPr/>
          <a:lstStyle>
            <a:lvl1pPr>
              <a:defRPr/>
            </a:lvl1pPr>
          </a:lstStyle>
          <a:p>
            <a:pPr>
              <a:defRPr/>
            </a:pPr>
            <a:fld id="{44D04663-C2C2-4315-90E0-DEB06D21D39C}" type="slidenum">
              <a:rPr lang="zh-CN" altLang="en-US"/>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48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4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125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125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noChangeArrowheads="1"/>
          </p:cNvSpPr>
          <p:nvPr>
            <p:ph type="dt" sz="half" idx="10"/>
          </p:nvPr>
        </p:nvSpPr>
        <p:spPr>
          <a:ln/>
        </p:spPr>
        <p:txBody>
          <a:bodyPr/>
          <a:lstStyle>
            <a:lvl1pPr>
              <a:defRPr/>
            </a:lvl1pPr>
          </a:lstStyle>
          <a:p>
            <a:pPr>
              <a:defRPr/>
            </a:pPr>
            <a:fld id="{7B8719C5-343B-4A69-BB7A-75C192EFAAFF}" type="datetime1">
              <a:rPr lang="zh-CN" altLang="en-US"/>
              <a:pPr>
                <a:defRPr/>
              </a:pPr>
              <a:t>2019/8/1</a:t>
            </a:fld>
            <a:endParaRPr lang="en-US" altLang="zh-CN"/>
          </a:p>
        </p:txBody>
      </p:sp>
      <p:sp>
        <p:nvSpPr>
          <p:cNvPr id="8" name="页脚占位符 4"/>
          <p:cNvSpPr>
            <a:spLocks noGrp="1" noChangeArrowheads="1"/>
          </p:cNvSpPr>
          <p:nvPr>
            <p:ph type="ftr" sz="quarter" idx="11"/>
          </p:nvPr>
        </p:nvSpPr>
        <p:spPr>
          <a:ln/>
        </p:spPr>
        <p:txBody>
          <a:bodyPr/>
          <a:lstStyle>
            <a:lvl1pPr>
              <a:defRPr/>
            </a:lvl1pPr>
          </a:lstStyle>
          <a:p>
            <a:pPr>
              <a:defRPr/>
            </a:pPr>
            <a:endParaRPr lang="zh-CN" alt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noChangeArrowheads="1"/>
          </p:cNvSpPr>
          <p:nvPr>
            <p:ph type="dt" sz="half" idx="10"/>
          </p:nvPr>
        </p:nvSpPr>
        <p:spPr>
          <a:ln/>
        </p:spPr>
        <p:txBody>
          <a:bodyPr/>
          <a:lstStyle>
            <a:lvl1pPr>
              <a:defRPr/>
            </a:lvl1pPr>
          </a:lstStyle>
          <a:p>
            <a:pPr>
              <a:defRPr/>
            </a:pPr>
            <a:fld id="{35846870-73FC-46FA-B026-A35A8E9683B3}" type="datetime1">
              <a:rPr lang="zh-CN" altLang="en-US"/>
              <a:pPr>
                <a:defRPr/>
              </a:pPr>
              <a:t>2019/8/1</a:t>
            </a:fld>
            <a:endParaRPr lang="en-US" altLang="zh-CN"/>
          </a:p>
        </p:txBody>
      </p:sp>
      <p:sp>
        <p:nvSpPr>
          <p:cNvPr id="4"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5" name="灯片编号占位符 5"/>
          <p:cNvSpPr>
            <a:spLocks noGrp="1" noChangeArrowheads="1"/>
          </p:cNvSpPr>
          <p:nvPr>
            <p:ph type="sldNum" sz="quarter" idx="12"/>
          </p:nvPr>
        </p:nvSpPr>
        <p:spPr>
          <a:ln/>
        </p:spPr>
        <p:txBody>
          <a:bodyPr/>
          <a:lstStyle>
            <a:lvl1pPr>
              <a:defRPr/>
            </a:lvl1pPr>
          </a:lstStyle>
          <a:p>
            <a:pPr>
              <a:defRPr/>
            </a:pPr>
            <a:fld id="{4375E42B-E294-40B5-A74B-767CDA8134F1}" type="slidenum">
              <a:rPr lang="zh-CN" altLang="en-US"/>
              <a:pPr>
                <a:defRPr/>
              </a:pPr>
              <a:t>‹#›</a:t>
            </a:fld>
            <a:endParaRPr lang="en-US" altLang="zh-CN"/>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a:ln/>
        </p:spPr>
        <p:txBody>
          <a:bodyPr/>
          <a:lstStyle>
            <a:lvl1pPr>
              <a:defRPr/>
            </a:lvl1pPr>
          </a:lstStyle>
          <a:p>
            <a:pPr>
              <a:defRPr/>
            </a:pPr>
            <a:fld id="{36BB773E-203A-441D-B3FA-EB04F84E5C10}" type="datetime1">
              <a:rPr lang="zh-CN" altLang="en-US"/>
              <a:pPr>
                <a:defRPr/>
              </a:pPr>
              <a:t>2019/8/1</a:t>
            </a:fld>
            <a:endParaRPr lang="en-US" altLang="zh-CN"/>
          </a:p>
        </p:txBody>
      </p:sp>
      <p:sp>
        <p:nvSpPr>
          <p:cNvPr id="3"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4" name="灯片编号占位符 5"/>
          <p:cNvSpPr>
            <a:spLocks noGrp="1" noChangeArrowheads="1"/>
          </p:cNvSpPr>
          <p:nvPr>
            <p:ph type="sldNum" sz="quarter" idx="12"/>
          </p:nvPr>
        </p:nvSpPr>
        <p:spPr>
          <a:ln/>
        </p:spPr>
        <p:txBody>
          <a:bodyPr/>
          <a:lstStyle>
            <a:lvl1pPr>
              <a:defRPr/>
            </a:lvl1pPr>
          </a:lstStyle>
          <a:p>
            <a:pPr>
              <a:defRPr/>
            </a:pPr>
            <a:fld id="{E3DF9354-47EB-4632-AA5D-99B0A7CCA200}" type="slidenum">
              <a:rPr lang="zh-CN" altLang="en-US"/>
              <a:pPr>
                <a:defRPr/>
              </a:pPr>
              <a:t>‹#›</a:t>
            </a:fld>
            <a:endParaRPr lang="en-US" altLang="zh-CN"/>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0025"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4088" y="273050"/>
            <a:ext cx="68135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0" y="1435100"/>
            <a:ext cx="401002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96F2152E-9DBE-4EA2-998C-1EED17943DFB}" type="datetime1">
              <a:rPr lang="zh-CN" altLang="en-US"/>
              <a:pPr>
                <a:defRPr/>
              </a:pPr>
              <a:t>2019/8/1</a:t>
            </a:fld>
            <a:endParaRPr lang="en-US" altLang="zh-CN"/>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DE8F1D97-57C0-4639-A163-06D0A7E5A003}" type="slidenum">
              <a:rPr lang="zh-CN" altLang="en-US"/>
              <a:pPr>
                <a:defRPr/>
              </a:pPr>
              <a:t>‹#›</a:t>
            </a:fld>
            <a:endParaRPr lang="en-US" altLang="zh-CN"/>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2025"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188" y="612775"/>
            <a:ext cx="731202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2389188" y="5367338"/>
            <a:ext cx="731202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0E721C5A-6506-407F-9A70-FB57BD176000}" type="datetime1">
              <a:rPr lang="zh-CN" altLang="en-US"/>
              <a:pPr>
                <a:defRPr/>
              </a:pPr>
              <a:t>2019/8/1</a:t>
            </a:fld>
            <a:endParaRPr lang="en-US" altLang="zh-CN"/>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5ADEFD7C-0071-4591-B9C9-B2F8CBCB9D99}" type="slidenum">
              <a:rPr lang="zh-CN" altLang="en-US"/>
              <a:pPr>
                <a:defRPr/>
              </a:pPr>
              <a:t>‹#›</a:t>
            </a:fld>
            <a:endParaRPr lang="en-US" altLang="zh-CN"/>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88119A5B-8AD9-4922-91F7-C42AC3726643}" type="datetime1">
              <a:rPr lang="zh-CN" altLang="en-US"/>
              <a:pPr>
                <a:defRPr/>
              </a:pPr>
              <a:t>2019/8/1</a:t>
            </a:fld>
            <a:endParaRPr lang="en-US"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B2688C8A-4F9B-4A48-AAF2-C80C12EC0C0B}" type="slidenum">
              <a:rPr lang="zh-CN" altLang="en-US"/>
              <a:pPr>
                <a:defRPr/>
              </a:pPr>
              <a:t>‹#›</a:t>
            </a:fld>
            <a:endParaRPr lang="en-US" altLang="zh-CN"/>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6025" y="274638"/>
            <a:ext cx="2741613"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8"/>
            <a:ext cx="8074025"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925ADA44-EA11-491F-B9BB-A651681DD51D}" type="datetime1">
              <a:rPr lang="zh-CN" altLang="en-US"/>
              <a:pPr>
                <a:defRPr/>
              </a:pPr>
              <a:t>2019/8/1</a:t>
            </a:fld>
            <a:endParaRPr lang="en-US"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44F37CC0-7B81-4DF3-A121-4868F1D98659}" type="slidenum">
              <a:rPr lang="zh-CN" altLang="en-US"/>
              <a:pPr>
                <a:defRPr/>
              </a:pPr>
              <a:t>‹#›</a:t>
            </a:fld>
            <a:endParaRPr lang="en-US" altLang="zh-CN"/>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58438"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29638"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6900AB81-2FDA-4CE2-ACFC-23EFCDBF223D}" type="datetime1">
              <a:rPr lang="zh-CN" altLang="en-US"/>
              <a:pPr>
                <a:defRPr/>
              </a:pPr>
              <a:t>2019/8/1</a:t>
            </a:fld>
            <a:endParaRPr lang="en-US"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02038D25-74FF-4F7C-8FF2-B335D890CBA5}" type="slidenum">
              <a:rPr lang="zh-CN" altLang="en-US"/>
              <a:pPr>
                <a:defRPr/>
              </a:pPr>
              <a:t>‹#›</a:t>
            </a:fld>
            <a:endParaRPr lang="en-US" altLang="zh-CN"/>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03A687C1-7162-4A5D-A565-C20DA224D2D5}" type="datetime1">
              <a:rPr lang="zh-CN" altLang="en-US"/>
              <a:pPr>
                <a:defRPr/>
              </a:pPr>
              <a:t>2019/8/1</a:t>
            </a:fld>
            <a:endParaRPr lang="en-US"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C5AAFEFB-D745-4B37-A22E-37A54ABF43EA}" type="slidenum">
              <a:rPr lang="zh-CN" altLang="en-US"/>
              <a:pPr>
                <a:defRPr/>
              </a:pPr>
              <a:t>‹#›</a:t>
            </a:fld>
            <a:endParaRPr lang="en-US" altLang="zh-CN"/>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2025" y="4406900"/>
            <a:ext cx="10360025"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2025" y="2906713"/>
            <a:ext cx="10360025"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noChangeArrowheads="1"/>
          </p:cNvSpPr>
          <p:nvPr>
            <p:ph type="dt" sz="half" idx="10"/>
          </p:nvPr>
        </p:nvSpPr>
        <p:spPr>
          <a:ln/>
        </p:spPr>
        <p:txBody>
          <a:bodyPr/>
          <a:lstStyle>
            <a:lvl1pPr>
              <a:defRPr/>
            </a:lvl1pPr>
          </a:lstStyle>
          <a:p>
            <a:pPr>
              <a:defRPr/>
            </a:pPr>
            <a:fld id="{91D55A4B-5BCD-4B8C-8D38-917CEE449404}" type="datetime1">
              <a:rPr lang="zh-CN" altLang="en-US"/>
              <a:pPr>
                <a:defRPr/>
              </a:pPr>
              <a:t>2019/8/1</a:t>
            </a:fld>
            <a:endParaRPr lang="en-US"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EB078691-D44D-4594-9C85-533609EC70FD}" type="slidenum">
              <a:rPr lang="zh-CN" altLang="en-US"/>
              <a:pPr>
                <a:defRPr/>
              </a:pPr>
              <a:t>‹#›</a:t>
            </a:fld>
            <a:endParaRPr lang="en-US" altLang="zh-CN"/>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0"/>
            <a:ext cx="54070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69025" y="1600200"/>
            <a:ext cx="54086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noChangeArrowheads="1"/>
          </p:cNvSpPr>
          <p:nvPr>
            <p:ph type="dt" sz="half" idx="10"/>
          </p:nvPr>
        </p:nvSpPr>
        <p:spPr>
          <a:ln/>
        </p:spPr>
        <p:txBody>
          <a:bodyPr/>
          <a:lstStyle>
            <a:lvl1pPr>
              <a:defRPr/>
            </a:lvl1pPr>
          </a:lstStyle>
          <a:p>
            <a:pPr>
              <a:defRPr/>
            </a:pPr>
            <a:fld id="{E55B9118-274D-4155-A6DF-1C55594E28BF}" type="datetime1">
              <a:rPr lang="zh-CN" altLang="en-US"/>
              <a:pPr>
                <a:defRPr/>
              </a:pPr>
              <a:t>2019/8/1</a:t>
            </a:fld>
            <a:endParaRPr lang="en-US" altLang="zh-CN"/>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215A0E1D-DA03-4351-9625-01ABF33BED37}" type="slidenum">
              <a:rPr lang="zh-CN" altLang="en-US"/>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noChangeArrowheads="1"/>
          </p:cNvSpPr>
          <p:nvPr>
            <p:ph type="dt" sz="half" idx="10"/>
          </p:nvPr>
        </p:nvSpPr>
        <p:spPr>
          <a:ln/>
        </p:spPr>
        <p:txBody>
          <a:bodyPr/>
          <a:lstStyle>
            <a:lvl1pPr>
              <a:defRPr/>
            </a:lvl1pPr>
          </a:lstStyle>
          <a:p>
            <a:pPr>
              <a:defRPr/>
            </a:pPr>
            <a:fld id="{6F749941-A5EB-4918-98B1-359EADA27375}" type="datetime1">
              <a:rPr lang="zh-CN" altLang="en-US"/>
              <a:pPr>
                <a:defRPr/>
              </a:pPr>
              <a:t>2019/8/1</a:t>
            </a:fld>
            <a:endParaRPr lang="en-US" altLang="zh-CN"/>
          </a:p>
        </p:txBody>
      </p:sp>
      <p:sp>
        <p:nvSpPr>
          <p:cNvPr id="4" name="页脚占位符 4"/>
          <p:cNvSpPr>
            <a:spLocks noGrp="1" noChangeArrowheads="1"/>
          </p:cNvSpPr>
          <p:nvPr>
            <p:ph type="ftr" sz="quarter" idx="11"/>
          </p:nvPr>
        </p:nvSpPr>
        <p:spPr>
          <a:ln/>
        </p:spPr>
        <p:txBody>
          <a:bodyPr/>
          <a:lstStyle>
            <a:lvl1pPr>
              <a:defRPr/>
            </a:lvl1pPr>
          </a:lstStyle>
          <a:p>
            <a:pPr>
              <a:defRPr/>
            </a:pPr>
            <a:endParaRPr lang="zh-CN" alt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48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4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125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125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noChangeArrowheads="1"/>
          </p:cNvSpPr>
          <p:nvPr>
            <p:ph type="dt" sz="half" idx="10"/>
          </p:nvPr>
        </p:nvSpPr>
        <p:spPr>
          <a:ln/>
        </p:spPr>
        <p:txBody>
          <a:bodyPr/>
          <a:lstStyle>
            <a:lvl1pPr>
              <a:defRPr/>
            </a:lvl1pPr>
          </a:lstStyle>
          <a:p>
            <a:pPr>
              <a:defRPr/>
            </a:pPr>
            <a:fld id="{C658B715-89AA-44C7-AA1E-B17DE4AF26E6}" type="datetime1">
              <a:rPr lang="zh-CN" altLang="en-US"/>
              <a:pPr>
                <a:defRPr/>
              </a:pPr>
              <a:t>2019/8/1</a:t>
            </a:fld>
            <a:endParaRPr lang="en-US" altLang="zh-CN"/>
          </a:p>
        </p:txBody>
      </p:sp>
      <p:sp>
        <p:nvSpPr>
          <p:cNvPr id="8"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9" name="灯片编号占位符 5"/>
          <p:cNvSpPr>
            <a:spLocks noGrp="1" noChangeArrowheads="1"/>
          </p:cNvSpPr>
          <p:nvPr>
            <p:ph type="sldNum" sz="quarter" idx="12"/>
          </p:nvPr>
        </p:nvSpPr>
        <p:spPr>
          <a:ln/>
        </p:spPr>
        <p:txBody>
          <a:bodyPr/>
          <a:lstStyle>
            <a:lvl1pPr>
              <a:defRPr/>
            </a:lvl1pPr>
          </a:lstStyle>
          <a:p>
            <a:pPr>
              <a:defRPr/>
            </a:pPr>
            <a:fld id="{1F3D0058-2F81-4396-B944-C54F0F61E3F5}" type="slidenum">
              <a:rPr lang="zh-CN" altLang="en-US"/>
              <a:pPr>
                <a:defRPr/>
              </a:pPr>
              <a:t>‹#›</a:t>
            </a:fld>
            <a:endParaRPr lang="en-US" altLang="zh-CN"/>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noChangeArrowheads="1"/>
          </p:cNvSpPr>
          <p:nvPr>
            <p:ph type="dt" sz="half" idx="10"/>
          </p:nvPr>
        </p:nvSpPr>
        <p:spPr>
          <a:ln/>
        </p:spPr>
        <p:txBody>
          <a:bodyPr/>
          <a:lstStyle>
            <a:lvl1pPr>
              <a:defRPr/>
            </a:lvl1pPr>
          </a:lstStyle>
          <a:p>
            <a:pPr>
              <a:defRPr/>
            </a:pPr>
            <a:fld id="{E23B8F02-6860-4018-8AB8-DA1F1639A6F1}" type="datetime1">
              <a:rPr lang="zh-CN" altLang="en-US"/>
              <a:pPr>
                <a:defRPr/>
              </a:pPr>
              <a:t>2019/8/1</a:t>
            </a:fld>
            <a:endParaRPr lang="en-US" altLang="zh-CN"/>
          </a:p>
        </p:txBody>
      </p:sp>
      <p:sp>
        <p:nvSpPr>
          <p:cNvPr id="4"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5" name="灯片编号占位符 5"/>
          <p:cNvSpPr>
            <a:spLocks noGrp="1" noChangeArrowheads="1"/>
          </p:cNvSpPr>
          <p:nvPr>
            <p:ph type="sldNum" sz="quarter" idx="12"/>
          </p:nvPr>
        </p:nvSpPr>
        <p:spPr>
          <a:ln/>
        </p:spPr>
        <p:txBody>
          <a:bodyPr/>
          <a:lstStyle>
            <a:lvl1pPr>
              <a:defRPr/>
            </a:lvl1pPr>
          </a:lstStyle>
          <a:p>
            <a:pPr>
              <a:defRPr/>
            </a:pPr>
            <a:fld id="{F71FC2BD-C1ED-4C03-AE50-4E20169E503C}" type="slidenum">
              <a:rPr lang="zh-CN" altLang="en-US"/>
              <a:pPr>
                <a:defRPr/>
              </a:pPr>
              <a:t>‹#›</a:t>
            </a:fld>
            <a:endParaRPr lang="en-US" altLang="zh-CN"/>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a:ln/>
        </p:spPr>
        <p:txBody>
          <a:bodyPr/>
          <a:lstStyle>
            <a:lvl1pPr>
              <a:defRPr/>
            </a:lvl1pPr>
          </a:lstStyle>
          <a:p>
            <a:pPr>
              <a:defRPr/>
            </a:pPr>
            <a:fld id="{07F5B952-B80E-42ED-BEA9-F0D5C212FF7E}" type="datetime1">
              <a:rPr lang="zh-CN" altLang="en-US"/>
              <a:pPr>
                <a:defRPr/>
              </a:pPr>
              <a:t>2019/8/1</a:t>
            </a:fld>
            <a:endParaRPr lang="en-US" altLang="zh-CN"/>
          </a:p>
        </p:txBody>
      </p:sp>
      <p:sp>
        <p:nvSpPr>
          <p:cNvPr id="3"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4" name="灯片编号占位符 5"/>
          <p:cNvSpPr>
            <a:spLocks noGrp="1" noChangeArrowheads="1"/>
          </p:cNvSpPr>
          <p:nvPr>
            <p:ph type="sldNum" sz="quarter" idx="12"/>
          </p:nvPr>
        </p:nvSpPr>
        <p:spPr>
          <a:ln/>
        </p:spPr>
        <p:txBody>
          <a:bodyPr/>
          <a:lstStyle>
            <a:lvl1pPr>
              <a:defRPr/>
            </a:lvl1pPr>
          </a:lstStyle>
          <a:p>
            <a:pPr>
              <a:defRPr/>
            </a:pPr>
            <a:fld id="{14E8C1EC-FD49-4543-837E-D84328045FCF}" type="slidenum">
              <a:rPr lang="zh-CN" altLang="en-US"/>
              <a:pPr>
                <a:defRPr/>
              </a:pPr>
              <a:t>‹#›</a:t>
            </a:fld>
            <a:endParaRPr lang="en-US" altLang="zh-CN"/>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0025"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4088" y="273050"/>
            <a:ext cx="68135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0" y="1435100"/>
            <a:ext cx="401002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EC028DE1-0540-49DB-8DDB-B01F8BEFABF8}" type="datetime1">
              <a:rPr lang="zh-CN" altLang="en-US"/>
              <a:pPr>
                <a:defRPr/>
              </a:pPr>
              <a:t>2019/8/1</a:t>
            </a:fld>
            <a:endParaRPr lang="en-US" altLang="zh-CN"/>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4F1A3773-97F7-4D26-B03D-A16BF2E3E7D8}" type="slidenum">
              <a:rPr lang="zh-CN" altLang="en-US"/>
              <a:pPr>
                <a:defRPr/>
              </a:pPr>
              <a:t>‹#›</a:t>
            </a:fld>
            <a:endParaRPr lang="en-US" altLang="zh-CN"/>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2025"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188" y="612775"/>
            <a:ext cx="731202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2389188" y="5367338"/>
            <a:ext cx="731202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0931BFEB-A9D7-4B6D-A403-784CA2C37C2B}" type="datetime1">
              <a:rPr lang="zh-CN" altLang="en-US"/>
              <a:pPr>
                <a:defRPr/>
              </a:pPr>
              <a:t>2019/8/1</a:t>
            </a:fld>
            <a:endParaRPr lang="en-US" altLang="zh-CN"/>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03952033-3E12-4D38-AAE6-C6A9FF1DFA13}" type="slidenum">
              <a:rPr lang="zh-CN" altLang="en-US"/>
              <a:pPr>
                <a:defRPr/>
              </a:pPr>
              <a:t>‹#›</a:t>
            </a:fld>
            <a:endParaRPr lang="en-US" altLang="zh-CN"/>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AED92FD1-F678-4E19-A4A7-CCA620446A36}" type="datetime1">
              <a:rPr lang="zh-CN" altLang="en-US"/>
              <a:pPr>
                <a:defRPr/>
              </a:pPr>
              <a:t>2019/8/1</a:t>
            </a:fld>
            <a:endParaRPr lang="en-US"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49FB9A66-8F7F-47E2-AFCE-5EA13CD10516}" type="slidenum">
              <a:rPr lang="zh-CN" altLang="en-US"/>
              <a:pPr>
                <a:defRPr/>
              </a:pPr>
              <a:t>‹#›</a:t>
            </a:fld>
            <a:endParaRPr lang="en-US" altLang="zh-CN"/>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6025" y="274638"/>
            <a:ext cx="2741613"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8"/>
            <a:ext cx="8074025"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39A7D256-6FC1-4036-965D-5B16276FBA5F}" type="datetime1">
              <a:rPr lang="zh-CN" altLang="en-US"/>
              <a:pPr>
                <a:defRPr/>
              </a:pPr>
              <a:t>2019/8/1</a:t>
            </a:fld>
            <a:endParaRPr lang="en-US"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D9C2BFC4-F24C-44ED-ADA8-1976EE863D80}" type="slidenum">
              <a:rPr lang="zh-CN" altLang="en-US"/>
              <a:pPr>
                <a:defRPr/>
              </a:pPr>
              <a:t>‹#›</a:t>
            </a:fld>
            <a:endParaRPr lang="en-US" altLang="zh-CN"/>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58438"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29638"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05FE6A5C-41A8-45BF-9781-141EED03AF67}" type="datetime1">
              <a:rPr lang="zh-CN" altLang="en-US"/>
              <a:pPr>
                <a:defRPr/>
              </a:pPr>
              <a:t>2019/8/1</a:t>
            </a:fld>
            <a:endParaRPr lang="en-US"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54486730-3CC4-4CC9-AC41-B652A8924745}" type="slidenum">
              <a:rPr lang="zh-CN" altLang="en-US"/>
              <a:pPr>
                <a:defRPr/>
              </a:pPr>
              <a:t>‹#›</a:t>
            </a:fld>
            <a:endParaRPr lang="en-US" altLang="zh-CN"/>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344983EC-F59B-4A46-AE1D-EDC2A995CCA2}" type="datetime1">
              <a:rPr lang="zh-CN" altLang="en-US"/>
              <a:pPr>
                <a:defRPr/>
              </a:pPr>
              <a:t>2019/8/1</a:t>
            </a:fld>
            <a:endParaRPr lang="en-US"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947ACA73-4E48-4A14-B644-9EA91D611B16}" type="slidenum">
              <a:rPr lang="zh-CN" altLang="en-US"/>
              <a:pPr>
                <a:defRPr/>
              </a:pPr>
              <a:t>‹#›</a:t>
            </a:fld>
            <a:endParaRPr lang="en-US" altLang="zh-CN"/>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2025" y="4406900"/>
            <a:ext cx="10360025"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2025" y="2906713"/>
            <a:ext cx="10360025"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noChangeArrowheads="1"/>
          </p:cNvSpPr>
          <p:nvPr>
            <p:ph type="dt" sz="half" idx="10"/>
          </p:nvPr>
        </p:nvSpPr>
        <p:spPr>
          <a:ln/>
        </p:spPr>
        <p:txBody>
          <a:bodyPr/>
          <a:lstStyle>
            <a:lvl1pPr>
              <a:defRPr/>
            </a:lvl1pPr>
          </a:lstStyle>
          <a:p>
            <a:pPr>
              <a:defRPr/>
            </a:pPr>
            <a:fld id="{E94CD70C-1BAF-45F9-9A10-C86898FFF516}" type="datetime1">
              <a:rPr lang="zh-CN" altLang="en-US"/>
              <a:pPr>
                <a:defRPr/>
              </a:pPr>
              <a:t>2019/8/1</a:t>
            </a:fld>
            <a:endParaRPr lang="en-US"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4D1C0EC6-D47A-4AF0-A5F9-7E7918B4CA21}" type="slidenum">
              <a:rPr lang="zh-CN" altLang="en-US"/>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a:ln/>
        </p:spPr>
        <p:txBody>
          <a:bodyPr/>
          <a:lstStyle>
            <a:lvl1pPr>
              <a:defRPr/>
            </a:lvl1pPr>
          </a:lstStyle>
          <a:p>
            <a:pPr>
              <a:defRPr/>
            </a:pPr>
            <a:fld id="{2305B5FA-39A2-4CCD-A80B-8A6CC3D421AA}" type="datetime1">
              <a:rPr lang="zh-CN" altLang="en-US"/>
              <a:pPr>
                <a:defRPr/>
              </a:pPr>
              <a:t>2019/8/1</a:t>
            </a:fld>
            <a:endParaRPr lang="en-US" altLang="zh-CN"/>
          </a:p>
        </p:txBody>
      </p:sp>
      <p:sp>
        <p:nvSpPr>
          <p:cNvPr id="3" name="页脚占位符 4"/>
          <p:cNvSpPr>
            <a:spLocks noGrp="1" noChangeArrowheads="1"/>
          </p:cNvSpPr>
          <p:nvPr>
            <p:ph type="ftr" sz="quarter" idx="11"/>
          </p:nvPr>
        </p:nvSpPr>
        <p:spPr>
          <a:ln/>
        </p:spPr>
        <p:txBody>
          <a:bodyPr/>
          <a:lstStyle>
            <a:lvl1pPr>
              <a:defRPr/>
            </a:lvl1pPr>
          </a:lstStyle>
          <a:p>
            <a:pPr>
              <a:defRPr/>
            </a:pPr>
            <a:endParaRPr lang="zh-CN" alt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0"/>
            <a:ext cx="54070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69025" y="1600200"/>
            <a:ext cx="54086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noChangeArrowheads="1"/>
          </p:cNvSpPr>
          <p:nvPr>
            <p:ph type="dt" sz="half" idx="10"/>
          </p:nvPr>
        </p:nvSpPr>
        <p:spPr>
          <a:ln/>
        </p:spPr>
        <p:txBody>
          <a:bodyPr/>
          <a:lstStyle>
            <a:lvl1pPr>
              <a:defRPr/>
            </a:lvl1pPr>
          </a:lstStyle>
          <a:p>
            <a:pPr>
              <a:defRPr/>
            </a:pPr>
            <a:fld id="{4D69B044-0183-4568-A3B2-EDA16F666C58}" type="datetime1">
              <a:rPr lang="zh-CN" altLang="en-US"/>
              <a:pPr>
                <a:defRPr/>
              </a:pPr>
              <a:t>2019/8/1</a:t>
            </a:fld>
            <a:endParaRPr lang="en-US" altLang="zh-CN"/>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DA55746F-2978-4203-B7DE-E792FB421892}" type="slidenum">
              <a:rPr lang="zh-CN" altLang="en-US"/>
              <a:pPr>
                <a:defRPr/>
              </a:pPr>
              <a:t>‹#›</a:t>
            </a:fld>
            <a:endParaRPr lang="en-US" altLang="zh-CN"/>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48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4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125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125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noChangeArrowheads="1"/>
          </p:cNvSpPr>
          <p:nvPr>
            <p:ph type="dt" sz="half" idx="10"/>
          </p:nvPr>
        </p:nvSpPr>
        <p:spPr>
          <a:ln/>
        </p:spPr>
        <p:txBody>
          <a:bodyPr/>
          <a:lstStyle>
            <a:lvl1pPr>
              <a:defRPr/>
            </a:lvl1pPr>
          </a:lstStyle>
          <a:p>
            <a:pPr>
              <a:defRPr/>
            </a:pPr>
            <a:fld id="{59599A72-3A72-48E7-BFB0-766A7362E328}" type="datetime1">
              <a:rPr lang="zh-CN" altLang="en-US"/>
              <a:pPr>
                <a:defRPr/>
              </a:pPr>
              <a:t>2019/8/1</a:t>
            </a:fld>
            <a:endParaRPr lang="en-US" altLang="zh-CN"/>
          </a:p>
        </p:txBody>
      </p:sp>
      <p:sp>
        <p:nvSpPr>
          <p:cNvPr id="8"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9" name="灯片编号占位符 5"/>
          <p:cNvSpPr>
            <a:spLocks noGrp="1" noChangeArrowheads="1"/>
          </p:cNvSpPr>
          <p:nvPr>
            <p:ph type="sldNum" sz="quarter" idx="12"/>
          </p:nvPr>
        </p:nvSpPr>
        <p:spPr>
          <a:ln/>
        </p:spPr>
        <p:txBody>
          <a:bodyPr/>
          <a:lstStyle>
            <a:lvl1pPr>
              <a:defRPr/>
            </a:lvl1pPr>
          </a:lstStyle>
          <a:p>
            <a:pPr>
              <a:defRPr/>
            </a:pPr>
            <a:fld id="{BD735422-A50F-4922-9DDE-A7C5ADF696F4}" type="slidenum">
              <a:rPr lang="zh-CN" altLang="en-US"/>
              <a:pPr>
                <a:defRPr/>
              </a:pPr>
              <a:t>‹#›</a:t>
            </a:fld>
            <a:endParaRPr lang="en-US" altLang="zh-CN"/>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noChangeArrowheads="1"/>
          </p:cNvSpPr>
          <p:nvPr>
            <p:ph type="dt" sz="half" idx="10"/>
          </p:nvPr>
        </p:nvSpPr>
        <p:spPr>
          <a:ln/>
        </p:spPr>
        <p:txBody>
          <a:bodyPr/>
          <a:lstStyle>
            <a:lvl1pPr>
              <a:defRPr/>
            </a:lvl1pPr>
          </a:lstStyle>
          <a:p>
            <a:pPr>
              <a:defRPr/>
            </a:pPr>
            <a:fld id="{5A301248-BD26-40D4-9059-9C1762AD23C2}" type="datetime1">
              <a:rPr lang="zh-CN" altLang="en-US"/>
              <a:pPr>
                <a:defRPr/>
              </a:pPr>
              <a:t>2019/8/1</a:t>
            </a:fld>
            <a:endParaRPr lang="en-US" altLang="zh-CN"/>
          </a:p>
        </p:txBody>
      </p:sp>
      <p:sp>
        <p:nvSpPr>
          <p:cNvPr id="4"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5" name="灯片编号占位符 5"/>
          <p:cNvSpPr>
            <a:spLocks noGrp="1" noChangeArrowheads="1"/>
          </p:cNvSpPr>
          <p:nvPr>
            <p:ph type="sldNum" sz="quarter" idx="12"/>
          </p:nvPr>
        </p:nvSpPr>
        <p:spPr>
          <a:ln/>
        </p:spPr>
        <p:txBody>
          <a:bodyPr/>
          <a:lstStyle>
            <a:lvl1pPr>
              <a:defRPr/>
            </a:lvl1pPr>
          </a:lstStyle>
          <a:p>
            <a:pPr>
              <a:defRPr/>
            </a:pPr>
            <a:fld id="{B87BA55F-57C9-43D6-A5E0-CC6C45891A0F}" type="slidenum">
              <a:rPr lang="zh-CN" altLang="en-US"/>
              <a:pPr>
                <a:defRPr/>
              </a:pPr>
              <a:t>‹#›</a:t>
            </a:fld>
            <a:endParaRPr lang="en-US" altLang="zh-CN"/>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a:ln/>
        </p:spPr>
        <p:txBody>
          <a:bodyPr/>
          <a:lstStyle>
            <a:lvl1pPr>
              <a:defRPr/>
            </a:lvl1pPr>
          </a:lstStyle>
          <a:p>
            <a:pPr>
              <a:defRPr/>
            </a:pPr>
            <a:fld id="{FF6883EA-2D2A-4C6E-93EB-44EDEEB67EAC}" type="datetime1">
              <a:rPr lang="zh-CN" altLang="en-US"/>
              <a:pPr>
                <a:defRPr/>
              </a:pPr>
              <a:t>2019/8/1</a:t>
            </a:fld>
            <a:endParaRPr lang="en-US" altLang="zh-CN"/>
          </a:p>
        </p:txBody>
      </p:sp>
      <p:sp>
        <p:nvSpPr>
          <p:cNvPr id="3"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4" name="灯片编号占位符 5"/>
          <p:cNvSpPr>
            <a:spLocks noGrp="1" noChangeArrowheads="1"/>
          </p:cNvSpPr>
          <p:nvPr>
            <p:ph type="sldNum" sz="quarter" idx="12"/>
          </p:nvPr>
        </p:nvSpPr>
        <p:spPr>
          <a:ln/>
        </p:spPr>
        <p:txBody>
          <a:bodyPr/>
          <a:lstStyle>
            <a:lvl1pPr>
              <a:defRPr/>
            </a:lvl1pPr>
          </a:lstStyle>
          <a:p>
            <a:pPr>
              <a:defRPr/>
            </a:pPr>
            <a:fld id="{7588BA81-0F39-424F-A1D4-517BA666BFD9}" type="slidenum">
              <a:rPr lang="zh-CN" altLang="en-US"/>
              <a:pPr>
                <a:defRPr/>
              </a:pPr>
              <a:t>‹#›</a:t>
            </a:fld>
            <a:endParaRPr lang="en-US" altLang="zh-CN"/>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0025"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4088" y="273050"/>
            <a:ext cx="68135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0" y="1435100"/>
            <a:ext cx="401002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2BE395D5-4DB6-4EB7-80F8-2F2ABA64BE14}" type="datetime1">
              <a:rPr lang="zh-CN" altLang="en-US"/>
              <a:pPr>
                <a:defRPr/>
              </a:pPr>
              <a:t>2019/8/1</a:t>
            </a:fld>
            <a:endParaRPr lang="en-US" altLang="zh-CN"/>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F2F8C6A5-B4ED-4269-8271-27E1DF37EDAE}" type="slidenum">
              <a:rPr lang="zh-CN" altLang="en-US"/>
              <a:pPr>
                <a:defRPr/>
              </a:pPr>
              <a:t>‹#›</a:t>
            </a:fld>
            <a:endParaRPr lang="en-US" altLang="zh-CN"/>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2025"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188" y="612775"/>
            <a:ext cx="731202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2389188" y="5367338"/>
            <a:ext cx="731202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84BC8E41-93E0-4D29-9A60-DABB6025BBFE}" type="datetime1">
              <a:rPr lang="zh-CN" altLang="en-US"/>
              <a:pPr>
                <a:defRPr/>
              </a:pPr>
              <a:t>2019/8/1</a:t>
            </a:fld>
            <a:endParaRPr lang="en-US" altLang="zh-CN"/>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C3FD1B5A-5EBA-4084-A566-D2639C081756}" type="slidenum">
              <a:rPr lang="zh-CN" altLang="en-US"/>
              <a:pPr>
                <a:defRPr/>
              </a:pPr>
              <a:t>‹#›</a:t>
            </a:fld>
            <a:endParaRPr lang="en-US" altLang="zh-CN"/>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E733023E-87F1-4AB1-95E4-9389F6A75724}" type="datetime1">
              <a:rPr lang="zh-CN" altLang="en-US"/>
              <a:pPr>
                <a:defRPr/>
              </a:pPr>
              <a:t>2019/8/1</a:t>
            </a:fld>
            <a:endParaRPr lang="en-US"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E8A087A7-0B2B-4FF9-8A14-6DBB94A252C6}" type="slidenum">
              <a:rPr lang="zh-CN" altLang="en-US"/>
              <a:pPr>
                <a:defRPr/>
              </a:pPr>
              <a:t>‹#›</a:t>
            </a:fld>
            <a:endParaRPr lang="en-US" altLang="zh-CN"/>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6025" y="274638"/>
            <a:ext cx="2741613"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8"/>
            <a:ext cx="8074025"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D990D1C3-E18E-4307-A6B2-62960BBE69F7}" type="datetime1">
              <a:rPr lang="zh-CN" altLang="en-US"/>
              <a:pPr>
                <a:defRPr/>
              </a:pPr>
              <a:t>2019/8/1</a:t>
            </a:fld>
            <a:endParaRPr lang="en-US"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2F361CE3-2D4C-4643-8687-105812CDD7DF}" type="slidenum">
              <a:rPr lang="zh-CN" altLang="en-US"/>
              <a:pPr>
                <a:defRPr/>
              </a:pPr>
              <a:t>‹#›</a:t>
            </a:fld>
            <a:endParaRPr lang="en-US" altLang="zh-CN"/>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58438"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29638"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2"/>
          <p:cNvSpPr>
            <a:spLocks noGrp="1" noChangeArrowheads="1"/>
          </p:cNvSpPr>
          <p:nvPr>
            <p:ph type="dt" sz="half" idx="10"/>
          </p:nvPr>
        </p:nvSpPr>
        <p:spPr>
          <a:ln/>
        </p:spPr>
        <p:txBody>
          <a:bodyPr/>
          <a:lstStyle>
            <a:lvl1pPr>
              <a:defRPr/>
            </a:lvl1pPr>
          </a:lstStyle>
          <a:p>
            <a:pPr>
              <a:defRPr/>
            </a:pPr>
            <a:fld id="{1CF7A085-5A04-4509-BA9A-E252C93E815A}" type="datetime1">
              <a:rPr lang="zh-CN" altLang="en-US"/>
              <a:pPr>
                <a:defRPr/>
              </a:pPr>
              <a:t>2019/8/1</a:t>
            </a:fld>
            <a:endParaRPr lang="en-US" altLang="zh-CN"/>
          </a:p>
        </p:txBody>
      </p:sp>
      <p:sp>
        <p:nvSpPr>
          <p:cNvPr id="5" name="页脚占位符 3"/>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4"/>
          <p:cNvSpPr>
            <a:spLocks noGrp="1" noChangeArrowheads="1"/>
          </p:cNvSpPr>
          <p:nvPr>
            <p:ph type="sldNum" sz="quarter" idx="12"/>
          </p:nvPr>
        </p:nvSpPr>
        <p:spPr>
          <a:ln/>
        </p:spPr>
        <p:txBody>
          <a:bodyPr/>
          <a:lstStyle>
            <a:lvl1pPr>
              <a:defRPr/>
            </a:lvl1pPr>
          </a:lstStyle>
          <a:p>
            <a:pPr>
              <a:defRPr/>
            </a:pPr>
            <a:fld id="{D868346B-C4A4-496B-8B48-2DF8A49620AA}" type="slidenum">
              <a:rPr lang="zh-CN" altLang="en-US"/>
              <a:pPr>
                <a:defRPr/>
              </a:pPr>
              <a:t>‹#›</a:t>
            </a:fld>
            <a:endParaRPr lang="en-US" altLang="zh-CN"/>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2"/>
          <p:cNvSpPr>
            <a:spLocks noGrp="1" noChangeArrowheads="1"/>
          </p:cNvSpPr>
          <p:nvPr>
            <p:ph type="dt" sz="half" idx="10"/>
          </p:nvPr>
        </p:nvSpPr>
        <p:spPr>
          <a:ln/>
        </p:spPr>
        <p:txBody>
          <a:bodyPr/>
          <a:lstStyle>
            <a:lvl1pPr>
              <a:defRPr/>
            </a:lvl1pPr>
          </a:lstStyle>
          <a:p>
            <a:pPr>
              <a:defRPr/>
            </a:pPr>
            <a:fld id="{828393AE-5158-4B98-897B-10928936E1C4}" type="datetime1">
              <a:rPr lang="zh-CN" altLang="en-US"/>
              <a:pPr>
                <a:defRPr/>
              </a:pPr>
              <a:t>2019/8/1</a:t>
            </a:fld>
            <a:endParaRPr lang="en-US" altLang="zh-CN"/>
          </a:p>
        </p:txBody>
      </p:sp>
      <p:sp>
        <p:nvSpPr>
          <p:cNvPr id="5" name="页脚占位符 3"/>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4"/>
          <p:cNvSpPr>
            <a:spLocks noGrp="1" noChangeArrowheads="1"/>
          </p:cNvSpPr>
          <p:nvPr>
            <p:ph type="sldNum" sz="quarter" idx="12"/>
          </p:nvPr>
        </p:nvSpPr>
        <p:spPr>
          <a:ln/>
        </p:spPr>
        <p:txBody>
          <a:bodyPr/>
          <a:lstStyle>
            <a:lvl1pPr>
              <a:defRPr/>
            </a:lvl1pPr>
          </a:lstStyle>
          <a:p>
            <a:pPr>
              <a:defRPr/>
            </a:pPr>
            <a:fld id="{8CD86C33-7BB3-4DD5-B8E6-E207390964FE}" type="slidenum">
              <a:rPr lang="zh-CN" altLang="en-US"/>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0025"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4088" y="273050"/>
            <a:ext cx="68135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0" y="1435100"/>
            <a:ext cx="401002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BD8245B1-1648-4FC4-AB29-A087A6492C58}" type="datetime1">
              <a:rPr lang="zh-CN" altLang="en-US"/>
              <a:pPr>
                <a:defRPr/>
              </a:pPr>
              <a:t>2019/8/1</a:t>
            </a:fld>
            <a:endParaRPr lang="en-US" altLang="zh-CN"/>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2025" y="4406900"/>
            <a:ext cx="10360025"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2025" y="2906713"/>
            <a:ext cx="10360025"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2"/>
          <p:cNvSpPr>
            <a:spLocks noGrp="1" noChangeArrowheads="1"/>
          </p:cNvSpPr>
          <p:nvPr>
            <p:ph type="dt" sz="half" idx="10"/>
          </p:nvPr>
        </p:nvSpPr>
        <p:spPr>
          <a:ln/>
        </p:spPr>
        <p:txBody>
          <a:bodyPr/>
          <a:lstStyle>
            <a:lvl1pPr>
              <a:defRPr/>
            </a:lvl1pPr>
          </a:lstStyle>
          <a:p>
            <a:pPr>
              <a:defRPr/>
            </a:pPr>
            <a:fld id="{1B67C905-9B23-4855-970B-8FED61E9B600}" type="datetime1">
              <a:rPr lang="zh-CN" altLang="en-US"/>
              <a:pPr>
                <a:defRPr/>
              </a:pPr>
              <a:t>2019/8/1</a:t>
            </a:fld>
            <a:endParaRPr lang="en-US" altLang="zh-CN"/>
          </a:p>
        </p:txBody>
      </p:sp>
      <p:sp>
        <p:nvSpPr>
          <p:cNvPr id="5" name="页脚占位符 3"/>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4"/>
          <p:cNvSpPr>
            <a:spLocks noGrp="1" noChangeArrowheads="1"/>
          </p:cNvSpPr>
          <p:nvPr>
            <p:ph type="sldNum" sz="quarter" idx="12"/>
          </p:nvPr>
        </p:nvSpPr>
        <p:spPr>
          <a:ln/>
        </p:spPr>
        <p:txBody>
          <a:bodyPr/>
          <a:lstStyle>
            <a:lvl1pPr>
              <a:defRPr/>
            </a:lvl1pPr>
          </a:lstStyle>
          <a:p>
            <a:pPr>
              <a:defRPr/>
            </a:pPr>
            <a:fld id="{27C3A9D1-D702-4764-8885-88520838F1CF}" type="slidenum">
              <a:rPr lang="zh-CN" altLang="en-US"/>
              <a:pPr>
                <a:defRPr/>
              </a:pPr>
              <a:t>‹#›</a:t>
            </a:fld>
            <a:endParaRPr lang="en-US" altLang="zh-CN"/>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0"/>
            <a:ext cx="54070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69025" y="1600200"/>
            <a:ext cx="54086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2"/>
          <p:cNvSpPr>
            <a:spLocks noGrp="1" noChangeArrowheads="1"/>
          </p:cNvSpPr>
          <p:nvPr>
            <p:ph type="dt" sz="half" idx="10"/>
          </p:nvPr>
        </p:nvSpPr>
        <p:spPr>
          <a:ln/>
        </p:spPr>
        <p:txBody>
          <a:bodyPr/>
          <a:lstStyle>
            <a:lvl1pPr>
              <a:defRPr/>
            </a:lvl1pPr>
          </a:lstStyle>
          <a:p>
            <a:pPr>
              <a:defRPr/>
            </a:pPr>
            <a:fld id="{197AA4D8-5D90-4EFF-88FD-6DE63EC9BEA3}" type="datetime1">
              <a:rPr lang="zh-CN" altLang="en-US"/>
              <a:pPr>
                <a:defRPr/>
              </a:pPr>
              <a:t>2019/8/1</a:t>
            </a:fld>
            <a:endParaRPr lang="en-US" altLang="zh-CN"/>
          </a:p>
        </p:txBody>
      </p:sp>
      <p:sp>
        <p:nvSpPr>
          <p:cNvPr id="6" name="页脚占位符 3"/>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4"/>
          <p:cNvSpPr>
            <a:spLocks noGrp="1" noChangeArrowheads="1"/>
          </p:cNvSpPr>
          <p:nvPr>
            <p:ph type="sldNum" sz="quarter" idx="12"/>
          </p:nvPr>
        </p:nvSpPr>
        <p:spPr>
          <a:ln/>
        </p:spPr>
        <p:txBody>
          <a:bodyPr/>
          <a:lstStyle>
            <a:lvl1pPr>
              <a:defRPr/>
            </a:lvl1pPr>
          </a:lstStyle>
          <a:p>
            <a:pPr>
              <a:defRPr/>
            </a:pPr>
            <a:fld id="{969CE7AB-6F40-4C6D-8285-D53512EE2FCE}" type="slidenum">
              <a:rPr lang="zh-CN" altLang="en-US"/>
              <a:pPr>
                <a:defRPr/>
              </a:pPr>
              <a:t>‹#›</a:t>
            </a:fld>
            <a:endParaRPr lang="en-US" altLang="zh-CN"/>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48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4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125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125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2"/>
          <p:cNvSpPr>
            <a:spLocks noGrp="1" noChangeArrowheads="1"/>
          </p:cNvSpPr>
          <p:nvPr>
            <p:ph type="dt" sz="half" idx="10"/>
          </p:nvPr>
        </p:nvSpPr>
        <p:spPr>
          <a:ln/>
        </p:spPr>
        <p:txBody>
          <a:bodyPr/>
          <a:lstStyle>
            <a:lvl1pPr>
              <a:defRPr/>
            </a:lvl1pPr>
          </a:lstStyle>
          <a:p>
            <a:pPr>
              <a:defRPr/>
            </a:pPr>
            <a:fld id="{C4E0CB14-4B8E-44EC-A551-7E545631F827}" type="datetime1">
              <a:rPr lang="zh-CN" altLang="en-US"/>
              <a:pPr>
                <a:defRPr/>
              </a:pPr>
              <a:t>2019/8/1</a:t>
            </a:fld>
            <a:endParaRPr lang="en-US" altLang="zh-CN"/>
          </a:p>
        </p:txBody>
      </p:sp>
      <p:sp>
        <p:nvSpPr>
          <p:cNvPr id="8" name="页脚占位符 3"/>
          <p:cNvSpPr>
            <a:spLocks noGrp="1" noChangeArrowheads="1"/>
          </p:cNvSpPr>
          <p:nvPr>
            <p:ph type="ftr" sz="quarter" idx="11"/>
          </p:nvPr>
        </p:nvSpPr>
        <p:spPr>
          <a:ln/>
        </p:spPr>
        <p:txBody>
          <a:bodyPr/>
          <a:lstStyle>
            <a:lvl1pPr>
              <a:defRPr/>
            </a:lvl1pPr>
          </a:lstStyle>
          <a:p>
            <a:pPr>
              <a:defRPr/>
            </a:pPr>
            <a:endParaRPr lang="zh-CN" altLang="en-US"/>
          </a:p>
        </p:txBody>
      </p:sp>
      <p:sp>
        <p:nvSpPr>
          <p:cNvPr id="9" name="灯片编号占位符 4"/>
          <p:cNvSpPr>
            <a:spLocks noGrp="1" noChangeArrowheads="1"/>
          </p:cNvSpPr>
          <p:nvPr>
            <p:ph type="sldNum" sz="quarter" idx="12"/>
          </p:nvPr>
        </p:nvSpPr>
        <p:spPr>
          <a:ln/>
        </p:spPr>
        <p:txBody>
          <a:bodyPr/>
          <a:lstStyle>
            <a:lvl1pPr>
              <a:defRPr/>
            </a:lvl1pPr>
          </a:lstStyle>
          <a:p>
            <a:pPr>
              <a:defRPr/>
            </a:pPr>
            <a:fld id="{84778D19-B349-48B8-9720-7A202DAA344C}" type="slidenum">
              <a:rPr lang="zh-CN" altLang="en-US"/>
              <a:pPr>
                <a:defRPr/>
              </a:pPr>
              <a:t>‹#›</a:t>
            </a:fld>
            <a:endParaRPr lang="en-US" altLang="zh-CN"/>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noChangeArrowheads="1"/>
          </p:cNvSpPr>
          <p:nvPr>
            <p:ph type="dt" sz="half" idx="10"/>
          </p:nvPr>
        </p:nvSpPr>
        <p:spPr>
          <a:ln/>
        </p:spPr>
        <p:txBody>
          <a:bodyPr/>
          <a:lstStyle>
            <a:lvl1pPr>
              <a:defRPr/>
            </a:lvl1pPr>
          </a:lstStyle>
          <a:p>
            <a:pPr>
              <a:defRPr/>
            </a:pPr>
            <a:fld id="{8106CC85-E422-4A81-99DE-D95955825C15}" type="datetime1">
              <a:rPr lang="zh-CN" altLang="en-US"/>
              <a:pPr>
                <a:defRPr/>
              </a:pPr>
              <a:t>2019/8/1</a:t>
            </a:fld>
            <a:endParaRPr lang="en-US" altLang="zh-CN"/>
          </a:p>
        </p:txBody>
      </p:sp>
      <p:sp>
        <p:nvSpPr>
          <p:cNvPr id="4" name="页脚占位符 3"/>
          <p:cNvSpPr>
            <a:spLocks noGrp="1" noChangeArrowheads="1"/>
          </p:cNvSpPr>
          <p:nvPr>
            <p:ph type="ftr" sz="quarter" idx="11"/>
          </p:nvPr>
        </p:nvSpPr>
        <p:spPr>
          <a:ln/>
        </p:spPr>
        <p:txBody>
          <a:bodyPr/>
          <a:lstStyle>
            <a:lvl1pPr>
              <a:defRPr/>
            </a:lvl1pPr>
          </a:lstStyle>
          <a:p>
            <a:pPr>
              <a:defRPr/>
            </a:pPr>
            <a:endParaRPr lang="zh-CN" altLang="en-US"/>
          </a:p>
        </p:txBody>
      </p:sp>
      <p:sp>
        <p:nvSpPr>
          <p:cNvPr id="5" name="灯片编号占位符 4"/>
          <p:cNvSpPr>
            <a:spLocks noGrp="1" noChangeArrowheads="1"/>
          </p:cNvSpPr>
          <p:nvPr>
            <p:ph type="sldNum" sz="quarter" idx="12"/>
          </p:nvPr>
        </p:nvSpPr>
        <p:spPr>
          <a:ln/>
        </p:spPr>
        <p:txBody>
          <a:bodyPr/>
          <a:lstStyle>
            <a:lvl1pPr>
              <a:defRPr/>
            </a:lvl1pPr>
          </a:lstStyle>
          <a:p>
            <a:pPr>
              <a:defRPr/>
            </a:pPr>
            <a:fld id="{43F84522-A650-4959-B965-86ACAE768D64}" type="slidenum">
              <a:rPr lang="zh-CN" altLang="en-US"/>
              <a:pPr>
                <a:defRPr/>
              </a:pPr>
              <a:t>‹#›</a:t>
            </a:fld>
            <a:endParaRPr lang="en-US" altLang="zh-CN"/>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2"/>
          <p:cNvSpPr>
            <a:spLocks noGrp="1" noChangeArrowheads="1"/>
          </p:cNvSpPr>
          <p:nvPr>
            <p:ph type="dt" sz="half" idx="10"/>
          </p:nvPr>
        </p:nvSpPr>
        <p:spPr>
          <a:ln/>
        </p:spPr>
        <p:txBody>
          <a:bodyPr/>
          <a:lstStyle>
            <a:lvl1pPr>
              <a:defRPr/>
            </a:lvl1pPr>
          </a:lstStyle>
          <a:p>
            <a:pPr>
              <a:defRPr/>
            </a:pPr>
            <a:fld id="{4AE5C667-A307-4875-9395-25629A0C835B}" type="datetime1">
              <a:rPr lang="zh-CN" altLang="en-US"/>
              <a:pPr>
                <a:defRPr/>
              </a:pPr>
              <a:t>2019/8/1</a:t>
            </a:fld>
            <a:endParaRPr lang="en-US" altLang="zh-CN"/>
          </a:p>
        </p:txBody>
      </p:sp>
      <p:sp>
        <p:nvSpPr>
          <p:cNvPr id="3" name="页脚占位符 3"/>
          <p:cNvSpPr>
            <a:spLocks noGrp="1" noChangeArrowheads="1"/>
          </p:cNvSpPr>
          <p:nvPr>
            <p:ph type="ftr" sz="quarter" idx="11"/>
          </p:nvPr>
        </p:nvSpPr>
        <p:spPr>
          <a:ln/>
        </p:spPr>
        <p:txBody>
          <a:bodyPr/>
          <a:lstStyle>
            <a:lvl1pPr>
              <a:defRPr/>
            </a:lvl1pPr>
          </a:lstStyle>
          <a:p>
            <a:pPr>
              <a:defRPr/>
            </a:pPr>
            <a:endParaRPr lang="zh-CN" altLang="en-US"/>
          </a:p>
        </p:txBody>
      </p:sp>
      <p:sp>
        <p:nvSpPr>
          <p:cNvPr id="4" name="灯片编号占位符 4"/>
          <p:cNvSpPr>
            <a:spLocks noGrp="1" noChangeArrowheads="1"/>
          </p:cNvSpPr>
          <p:nvPr>
            <p:ph type="sldNum" sz="quarter" idx="12"/>
          </p:nvPr>
        </p:nvSpPr>
        <p:spPr>
          <a:ln/>
        </p:spPr>
        <p:txBody>
          <a:bodyPr/>
          <a:lstStyle>
            <a:lvl1pPr>
              <a:defRPr/>
            </a:lvl1pPr>
          </a:lstStyle>
          <a:p>
            <a:pPr>
              <a:defRPr/>
            </a:pPr>
            <a:fld id="{EA628F0D-07C5-4C81-B313-AED7D48C5D85}" type="slidenum">
              <a:rPr lang="zh-CN" altLang="en-US"/>
              <a:pPr>
                <a:defRPr/>
              </a:pPr>
              <a:t>‹#›</a:t>
            </a:fld>
            <a:endParaRPr lang="en-US" altLang="zh-CN"/>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0025"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4088" y="273050"/>
            <a:ext cx="68135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0" y="1435100"/>
            <a:ext cx="401002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2"/>
          <p:cNvSpPr>
            <a:spLocks noGrp="1" noChangeArrowheads="1"/>
          </p:cNvSpPr>
          <p:nvPr>
            <p:ph type="dt" sz="half" idx="10"/>
          </p:nvPr>
        </p:nvSpPr>
        <p:spPr>
          <a:ln/>
        </p:spPr>
        <p:txBody>
          <a:bodyPr/>
          <a:lstStyle>
            <a:lvl1pPr>
              <a:defRPr/>
            </a:lvl1pPr>
          </a:lstStyle>
          <a:p>
            <a:pPr>
              <a:defRPr/>
            </a:pPr>
            <a:fld id="{DE0681C5-573D-4F44-9313-382C82C26020}" type="datetime1">
              <a:rPr lang="zh-CN" altLang="en-US"/>
              <a:pPr>
                <a:defRPr/>
              </a:pPr>
              <a:t>2019/8/1</a:t>
            </a:fld>
            <a:endParaRPr lang="en-US" altLang="zh-CN"/>
          </a:p>
        </p:txBody>
      </p:sp>
      <p:sp>
        <p:nvSpPr>
          <p:cNvPr id="6" name="页脚占位符 3"/>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4"/>
          <p:cNvSpPr>
            <a:spLocks noGrp="1" noChangeArrowheads="1"/>
          </p:cNvSpPr>
          <p:nvPr>
            <p:ph type="sldNum" sz="quarter" idx="12"/>
          </p:nvPr>
        </p:nvSpPr>
        <p:spPr>
          <a:ln/>
        </p:spPr>
        <p:txBody>
          <a:bodyPr/>
          <a:lstStyle>
            <a:lvl1pPr>
              <a:defRPr/>
            </a:lvl1pPr>
          </a:lstStyle>
          <a:p>
            <a:pPr>
              <a:defRPr/>
            </a:pPr>
            <a:fld id="{3A13D6AC-CF92-4784-8D5F-07580BE7477F}" type="slidenum">
              <a:rPr lang="zh-CN" altLang="en-US"/>
              <a:pPr>
                <a:defRPr/>
              </a:pPr>
              <a:t>‹#›</a:t>
            </a:fld>
            <a:endParaRPr lang="en-US" altLang="zh-CN"/>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2025"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188" y="612775"/>
            <a:ext cx="731202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2389188" y="5367338"/>
            <a:ext cx="731202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2"/>
          <p:cNvSpPr>
            <a:spLocks noGrp="1" noChangeArrowheads="1"/>
          </p:cNvSpPr>
          <p:nvPr>
            <p:ph type="dt" sz="half" idx="10"/>
          </p:nvPr>
        </p:nvSpPr>
        <p:spPr>
          <a:ln/>
        </p:spPr>
        <p:txBody>
          <a:bodyPr/>
          <a:lstStyle>
            <a:lvl1pPr>
              <a:defRPr/>
            </a:lvl1pPr>
          </a:lstStyle>
          <a:p>
            <a:pPr>
              <a:defRPr/>
            </a:pPr>
            <a:fld id="{07F1F67E-AB93-4C5F-B5FB-518A09473C28}" type="datetime1">
              <a:rPr lang="zh-CN" altLang="en-US"/>
              <a:pPr>
                <a:defRPr/>
              </a:pPr>
              <a:t>2019/8/1</a:t>
            </a:fld>
            <a:endParaRPr lang="en-US" altLang="zh-CN"/>
          </a:p>
        </p:txBody>
      </p:sp>
      <p:sp>
        <p:nvSpPr>
          <p:cNvPr id="6" name="页脚占位符 3"/>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4"/>
          <p:cNvSpPr>
            <a:spLocks noGrp="1" noChangeArrowheads="1"/>
          </p:cNvSpPr>
          <p:nvPr>
            <p:ph type="sldNum" sz="quarter" idx="12"/>
          </p:nvPr>
        </p:nvSpPr>
        <p:spPr>
          <a:ln/>
        </p:spPr>
        <p:txBody>
          <a:bodyPr/>
          <a:lstStyle>
            <a:lvl1pPr>
              <a:defRPr/>
            </a:lvl1pPr>
          </a:lstStyle>
          <a:p>
            <a:pPr>
              <a:defRPr/>
            </a:pPr>
            <a:fld id="{339CC817-B05A-46CA-8C7A-678FE695AFD4}" type="slidenum">
              <a:rPr lang="zh-CN" altLang="en-US"/>
              <a:pPr>
                <a:defRPr/>
              </a:pPr>
              <a:t>‹#›</a:t>
            </a:fld>
            <a:endParaRPr lang="en-US" altLang="zh-CN"/>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2"/>
          <p:cNvSpPr>
            <a:spLocks noGrp="1" noChangeArrowheads="1"/>
          </p:cNvSpPr>
          <p:nvPr>
            <p:ph type="dt" sz="half" idx="10"/>
          </p:nvPr>
        </p:nvSpPr>
        <p:spPr>
          <a:ln/>
        </p:spPr>
        <p:txBody>
          <a:bodyPr/>
          <a:lstStyle>
            <a:lvl1pPr>
              <a:defRPr/>
            </a:lvl1pPr>
          </a:lstStyle>
          <a:p>
            <a:pPr>
              <a:defRPr/>
            </a:pPr>
            <a:fld id="{E2A801B1-7B39-42BD-81C2-F1622FE42DAC}" type="datetime1">
              <a:rPr lang="zh-CN" altLang="en-US"/>
              <a:pPr>
                <a:defRPr/>
              </a:pPr>
              <a:t>2019/8/1</a:t>
            </a:fld>
            <a:endParaRPr lang="en-US" altLang="zh-CN"/>
          </a:p>
        </p:txBody>
      </p:sp>
      <p:sp>
        <p:nvSpPr>
          <p:cNvPr id="5" name="页脚占位符 3"/>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4"/>
          <p:cNvSpPr>
            <a:spLocks noGrp="1" noChangeArrowheads="1"/>
          </p:cNvSpPr>
          <p:nvPr>
            <p:ph type="sldNum" sz="quarter" idx="12"/>
          </p:nvPr>
        </p:nvSpPr>
        <p:spPr>
          <a:ln/>
        </p:spPr>
        <p:txBody>
          <a:bodyPr/>
          <a:lstStyle>
            <a:lvl1pPr>
              <a:defRPr/>
            </a:lvl1pPr>
          </a:lstStyle>
          <a:p>
            <a:pPr>
              <a:defRPr/>
            </a:pPr>
            <a:fld id="{1E77358D-C87F-4D29-A1C1-7EB48AF0BD8E}" type="slidenum">
              <a:rPr lang="zh-CN" altLang="en-US"/>
              <a:pPr>
                <a:defRPr/>
              </a:pPr>
              <a:t>‹#›</a:t>
            </a:fld>
            <a:endParaRPr lang="en-US" altLang="zh-CN"/>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6025" y="274638"/>
            <a:ext cx="2741613"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8"/>
            <a:ext cx="8074025"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2"/>
          <p:cNvSpPr>
            <a:spLocks noGrp="1" noChangeArrowheads="1"/>
          </p:cNvSpPr>
          <p:nvPr>
            <p:ph type="dt" sz="half" idx="10"/>
          </p:nvPr>
        </p:nvSpPr>
        <p:spPr>
          <a:ln/>
        </p:spPr>
        <p:txBody>
          <a:bodyPr/>
          <a:lstStyle>
            <a:lvl1pPr>
              <a:defRPr/>
            </a:lvl1pPr>
          </a:lstStyle>
          <a:p>
            <a:pPr>
              <a:defRPr/>
            </a:pPr>
            <a:fld id="{E7330D57-A9DE-4D94-B21F-5C64C3BCF4C8}" type="datetime1">
              <a:rPr lang="zh-CN" altLang="en-US"/>
              <a:pPr>
                <a:defRPr/>
              </a:pPr>
              <a:t>2019/8/1</a:t>
            </a:fld>
            <a:endParaRPr lang="en-US" altLang="zh-CN"/>
          </a:p>
        </p:txBody>
      </p:sp>
      <p:sp>
        <p:nvSpPr>
          <p:cNvPr id="5" name="页脚占位符 3"/>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4"/>
          <p:cNvSpPr>
            <a:spLocks noGrp="1" noChangeArrowheads="1"/>
          </p:cNvSpPr>
          <p:nvPr>
            <p:ph type="sldNum" sz="quarter" idx="12"/>
          </p:nvPr>
        </p:nvSpPr>
        <p:spPr>
          <a:ln/>
        </p:spPr>
        <p:txBody>
          <a:bodyPr/>
          <a:lstStyle>
            <a:lvl1pPr>
              <a:defRPr/>
            </a:lvl1pPr>
          </a:lstStyle>
          <a:p>
            <a:pPr>
              <a:defRPr/>
            </a:pPr>
            <a:fld id="{E1219A7F-1565-4BE6-85BC-E31233DEC02E}" type="slidenum">
              <a:rPr lang="zh-CN" altLang="en-US"/>
              <a:pPr>
                <a:defRPr/>
              </a:pPr>
              <a:t>‹#›</a:t>
            </a:fld>
            <a:endParaRPr lang="en-US" altLang="zh-CN"/>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58438"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29638"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18C02ACE-563E-4346-8312-18A2390D9C16}" type="datetime1">
              <a:rPr lang="zh-CN" altLang="en-US"/>
              <a:pPr>
                <a:defRPr/>
              </a:pPr>
              <a:t>2019/8/1</a:t>
            </a:fld>
            <a:endParaRPr lang="en-US"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BA325B94-A6C0-4AF2-B947-B1D8C845D435}" type="slidenum">
              <a:rPr lang="zh-CN" altLang="en-US"/>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2025"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188" y="612775"/>
            <a:ext cx="731202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2389188" y="5367338"/>
            <a:ext cx="731202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C47023A0-DF57-47A5-850A-8309B356E380}" type="datetime1">
              <a:rPr lang="zh-CN" altLang="en-US"/>
              <a:pPr>
                <a:defRPr/>
              </a:pPr>
              <a:t>2019/8/1</a:t>
            </a:fld>
            <a:endParaRPr lang="en-US" altLang="zh-CN"/>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052ED509-DA6D-4E89-91E5-9D0982857718}" type="datetime1">
              <a:rPr lang="zh-CN" altLang="en-US"/>
              <a:pPr>
                <a:defRPr/>
              </a:pPr>
              <a:t>2019/8/1</a:t>
            </a:fld>
            <a:endParaRPr lang="en-US"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764D45E2-9F43-477E-BE52-F0824D1EA618}" type="slidenum">
              <a:rPr lang="zh-CN" altLang="en-US"/>
              <a:pPr>
                <a:defRPr/>
              </a:pPr>
              <a:t>‹#›</a:t>
            </a:fld>
            <a:endParaRPr lang="en-US" altLang="zh-CN"/>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2025" y="4406900"/>
            <a:ext cx="10360025"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2025" y="2906713"/>
            <a:ext cx="10360025"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noChangeArrowheads="1"/>
          </p:cNvSpPr>
          <p:nvPr>
            <p:ph type="dt" sz="half" idx="10"/>
          </p:nvPr>
        </p:nvSpPr>
        <p:spPr>
          <a:ln/>
        </p:spPr>
        <p:txBody>
          <a:bodyPr/>
          <a:lstStyle>
            <a:lvl1pPr>
              <a:defRPr/>
            </a:lvl1pPr>
          </a:lstStyle>
          <a:p>
            <a:pPr>
              <a:defRPr/>
            </a:pPr>
            <a:fld id="{874861F1-70E3-4A8F-8D76-98281D31EB6E}" type="datetime1">
              <a:rPr lang="zh-CN" altLang="en-US"/>
              <a:pPr>
                <a:defRPr/>
              </a:pPr>
              <a:t>2019/8/1</a:t>
            </a:fld>
            <a:endParaRPr lang="en-US"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0E8C06AA-9A82-4A17-9847-0CA24CDE698C}" type="slidenum">
              <a:rPr lang="zh-CN" altLang="en-US"/>
              <a:pPr>
                <a:defRPr/>
              </a:pPr>
              <a:t>‹#›</a:t>
            </a:fld>
            <a:endParaRPr lang="en-US" altLang="zh-CN"/>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0"/>
            <a:ext cx="54070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69025" y="1600200"/>
            <a:ext cx="54086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noChangeArrowheads="1"/>
          </p:cNvSpPr>
          <p:nvPr>
            <p:ph type="dt" sz="half" idx="10"/>
          </p:nvPr>
        </p:nvSpPr>
        <p:spPr>
          <a:ln/>
        </p:spPr>
        <p:txBody>
          <a:bodyPr/>
          <a:lstStyle>
            <a:lvl1pPr>
              <a:defRPr/>
            </a:lvl1pPr>
          </a:lstStyle>
          <a:p>
            <a:pPr>
              <a:defRPr/>
            </a:pPr>
            <a:fld id="{6D32C45A-A937-455A-BA4A-CCAB2EDB0C71}" type="datetime1">
              <a:rPr lang="zh-CN" altLang="en-US"/>
              <a:pPr>
                <a:defRPr/>
              </a:pPr>
              <a:t>2019/8/1</a:t>
            </a:fld>
            <a:endParaRPr lang="en-US" altLang="zh-CN"/>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85D38E9B-C841-428D-B6ED-005CECD8E51A}" type="slidenum">
              <a:rPr lang="zh-CN" altLang="en-US"/>
              <a:pPr>
                <a:defRPr/>
              </a:pPr>
              <a:t>‹#›</a:t>
            </a:fld>
            <a:endParaRPr lang="en-US" altLang="zh-CN"/>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48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4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125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125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noChangeArrowheads="1"/>
          </p:cNvSpPr>
          <p:nvPr>
            <p:ph type="dt" sz="half" idx="10"/>
          </p:nvPr>
        </p:nvSpPr>
        <p:spPr>
          <a:ln/>
        </p:spPr>
        <p:txBody>
          <a:bodyPr/>
          <a:lstStyle>
            <a:lvl1pPr>
              <a:defRPr/>
            </a:lvl1pPr>
          </a:lstStyle>
          <a:p>
            <a:pPr>
              <a:defRPr/>
            </a:pPr>
            <a:fld id="{F639D49B-097E-402E-A3A0-10158B2E6816}" type="datetime1">
              <a:rPr lang="zh-CN" altLang="en-US"/>
              <a:pPr>
                <a:defRPr/>
              </a:pPr>
              <a:t>2019/8/1</a:t>
            </a:fld>
            <a:endParaRPr lang="en-US" altLang="zh-CN"/>
          </a:p>
        </p:txBody>
      </p:sp>
      <p:sp>
        <p:nvSpPr>
          <p:cNvPr id="8"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9" name="灯片编号占位符 5"/>
          <p:cNvSpPr>
            <a:spLocks noGrp="1" noChangeArrowheads="1"/>
          </p:cNvSpPr>
          <p:nvPr>
            <p:ph type="sldNum" sz="quarter" idx="12"/>
          </p:nvPr>
        </p:nvSpPr>
        <p:spPr>
          <a:ln/>
        </p:spPr>
        <p:txBody>
          <a:bodyPr/>
          <a:lstStyle>
            <a:lvl1pPr>
              <a:defRPr/>
            </a:lvl1pPr>
          </a:lstStyle>
          <a:p>
            <a:pPr>
              <a:defRPr/>
            </a:pPr>
            <a:fld id="{16A91A23-5C32-4B7F-BB04-63A5B9A6C535}" type="slidenum">
              <a:rPr lang="zh-CN" altLang="en-US"/>
              <a:pPr>
                <a:defRPr/>
              </a:pPr>
              <a:t>‹#›</a:t>
            </a:fld>
            <a:endParaRPr lang="en-US" altLang="zh-CN"/>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noChangeArrowheads="1"/>
          </p:cNvSpPr>
          <p:nvPr>
            <p:ph type="dt" sz="half" idx="10"/>
          </p:nvPr>
        </p:nvSpPr>
        <p:spPr>
          <a:ln/>
        </p:spPr>
        <p:txBody>
          <a:bodyPr/>
          <a:lstStyle>
            <a:lvl1pPr>
              <a:defRPr/>
            </a:lvl1pPr>
          </a:lstStyle>
          <a:p>
            <a:pPr>
              <a:defRPr/>
            </a:pPr>
            <a:fld id="{AA2D5762-7345-4999-A50F-4954900A0CD7}" type="datetime1">
              <a:rPr lang="zh-CN" altLang="en-US"/>
              <a:pPr>
                <a:defRPr/>
              </a:pPr>
              <a:t>2019/8/1</a:t>
            </a:fld>
            <a:endParaRPr lang="en-US" altLang="zh-CN"/>
          </a:p>
        </p:txBody>
      </p:sp>
      <p:sp>
        <p:nvSpPr>
          <p:cNvPr id="4"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5" name="灯片编号占位符 5"/>
          <p:cNvSpPr>
            <a:spLocks noGrp="1" noChangeArrowheads="1"/>
          </p:cNvSpPr>
          <p:nvPr>
            <p:ph type="sldNum" sz="quarter" idx="12"/>
          </p:nvPr>
        </p:nvSpPr>
        <p:spPr>
          <a:ln/>
        </p:spPr>
        <p:txBody>
          <a:bodyPr/>
          <a:lstStyle>
            <a:lvl1pPr>
              <a:defRPr/>
            </a:lvl1pPr>
          </a:lstStyle>
          <a:p>
            <a:pPr>
              <a:defRPr/>
            </a:pPr>
            <a:fld id="{250E6614-94BD-4FCF-831D-BC268E41A3AB}" type="slidenum">
              <a:rPr lang="zh-CN" altLang="en-US"/>
              <a:pPr>
                <a:defRPr/>
              </a:pPr>
              <a:t>‹#›</a:t>
            </a:fld>
            <a:endParaRPr lang="en-US" altLang="zh-CN"/>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noChangeArrowheads="1"/>
          </p:cNvSpPr>
          <p:nvPr>
            <p:ph type="dt" sz="half" idx="10"/>
          </p:nvPr>
        </p:nvSpPr>
        <p:spPr>
          <a:ln/>
        </p:spPr>
        <p:txBody>
          <a:bodyPr/>
          <a:lstStyle>
            <a:lvl1pPr>
              <a:defRPr/>
            </a:lvl1pPr>
          </a:lstStyle>
          <a:p>
            <a:pPr>
              <a:defRPr/>
            </a:pPr>
            <a:fld id="{922DEDCE-8963-4EE6-9C21-43BC138C7761}" type="datetime1">
              <a:rPr lang="zh-CN" altLang="en-US"/>
              <a:pPr>
                <a:defRPr/>
              </a:pPr>
              <a:t>2019/8/1</a:t>
            </a:fld>
            <a:endParaRPr lang="en-US" altLang="zh-CN"/>
          </a:p>
        </p:txBody>
      </p:sp>
      <p:sp>
        <p:nvSpPr>
          <p:cNvPr id="3"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4" name="灯片编号占位符 5"/>
          <p:cNvSpPr>
            <a:spLocks noGrp="1" noChangeArrowheads="1"/>
          </p:cNvSpPr>
          <p:nvPr>
            <p:ph type="sldNum" sz="quarter" idx="12"/>
          </p:nvPr>
        </p:nvSpPr>
        <p:spPr>
          <a:ln/>
        </p:spPr>
        <p:txBody>
          <a:bodyPr/>
          <a:lstStyle>
            <a:lvl1pPr>
              <a:defRPr/>
            </a:lvl1pPr>
          </a:lstStyle>
          <a:p>
            <a:pPr>
              <a:defRPr/>
            </a:pPr>
            <a:fld id="{6C83A068-B13C-4E68-A2F2-47DB64C6CC3E}" type="slidenum">
              <a:rPr lang="zh-CN" altLang="en-US"/>
              <a:pPr>
                <a:defRPr/>
              </a:pPr>
              <a:t>‹#›</a:t>
            </a:fld>
            <a:endParaRPr lang="en-US" altLang="zh-CN"/>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0025"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4088" y="273050"/>
            <a:ext cx="68135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0" y="1435100"/>
            <a:ext cx="401002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D88F10B0-98B3-4D2A-B879-2CD8C8F73ACD}" type="datetime1">
              <a:rPr lang="zh-CN" altLang="en-US"/>
              <a:pPr>
                <a:defRPr/>
              </a:pPr>
              <a:t>2019/8/1</a:t>
            </a:fld>
            <a:endParaRPr lang="en-US" altLang="zh-CN"/>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E90F6704-67FF-412C-A32F-DC32544A391E}" type="slidenum">
              <a:rPr lang="zh-CN" altLang="en-US"/>
              <a:pPr>
                <a:defRPr/>
              </a:pPr>
              <a:t>‹#›</a:t>
            </a:fld>
            <a:endParaRPr lang="en-US" altLang="zh-CN"/>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2025"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188" y="612775"/>
            <a:ext cx="731202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2389188" y="5367338"/>
            <a:ext cx="731202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noChangeArrowheads="1"/>
          </p:cNvSpPr>
          <p:nvPr>
            <p:ph type="dt" sz="half" idx="10"/>
          </p:nvPr>
        </p:nvSpPr>
        <p:spPr>
          <a:ln/>
        </p:spPr>
        <p:txBody>
          <a:bodyPr/>
          <a:lstStyle>
            <a:lvl1pPr>
              <a:defRPr/>
            </a:lvl1pPr>
          </a:lstStyle>
          <a:p>
            <a:pPr>
              <a:defRPr/>
            </a:pPr>
            <a:fld id="{1BE53F26-2753-49D5-A23A-AA3FA97B39DD}" type="datetime1">
              <a:rPr lang="zh-CN" altLang="en-US"/>
              <a:pPr>
                <a:defRPr/>
              </a:pPr>
              <a:t>2019/8/1</a:t>
            </a:fld>
            <a:endParaRPr lang="en-US" altLang="zh-CN"/>
          </a:p>
        </p:txBody>
      </p:sp>
      <p:sp>
        <p:nvSpPr>
          <p:cNvPr id="6"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7" name="灯片编号占位符 5"/>
          <p:cNvSpPr>
            <a:spLocks noGrp="1" noChangeArrowheads="1"/>
          </p:cNvSpPr>
          <p:nvPr>
            <p:ph type="sldNum" sz="quarter" idx="12"/>
          </p:nvPr>
        </p:nvSpPr>
        <p:spPr>
          <a:ln/>
        </p:spPr>
        <p:txBody>
          <a:bodyPr/>
          <a:lstStyle>
            <a:lvl1pPr>
              <a:defRPr/>
            </a:lvl1pPr>
          </a:lstStyle>
          <a:p>
            <a:pPr>
              <a:defRPr/>
            </a:pPr>
            <a:fld id="{505B2BB2-1BEB-44CD-BA85-59266434DC96}" type="slidenum">
              <a:rPr lang="zh-CN" altLang="en-US"/>
              <a:pPr>
                <a:defRPr/>
              </a:pPr>
              <a:t>‹#›</a:t>
            </a:fld>
            <a:endParaRPr lang="en-US" altLang="zh-CN"/>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CDA2814B-4C4C-422A-B6E8-08D21C9656FB}" type="datetime1">
              <a:rPr lang="zh-CN" altLang="en-US"/>
              <a:pPr>
                <a:defRPr/>
              </a:pPr>
              <a:t>2019/8/1</a:t>
            </a:fld>
            <a:endParaRPr lang="en-US"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8A746977-D954-4A57-B7EF-0E2B2172C100}" type="slidenum">
              <a:rPr lang="zh-CN" altLang="en-US"/>
              <a:pPr>
                <a:defRPr/>
              </a:pPr>
              <a:t>‹#›</a:t>
            </a:fld>
            <a:endParaRPr lang="en-US" altLang="zh-CN"/>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6025" y="274638"/>
            <a:ext cx="2741613"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8"/>
            <a:ext cx="8074025"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noChangeArrowheads="1"/>
          </p:cNvSpPr>
          <p:nvPr>
            <p:ph type="dt" sz="half" idx="10"/>
          </p:nvPr>
        </p:nvSpPr>
        <p:spPr>
          <a:ln/>
        </p:spPr>
        <p:txBody>
          <a:bodyPr/>
          <a:lstStyle>
            <a:lvl1pPr>
              <a:defRPr/>
            </a:lvl1pPr>
          </a:lstStyle>
          <a:p>
            <a:pPr>
              <a:defRPr/>
            </a:pPr>
            <a:fld id="{3E0B9DCA-3076-45F0-9C56-A10A5DC01A8E}" type="datetime1">
              <a:rPr lang="zh-CN" altLang="en-US"/>
              <a:pPr>
                <a:defRPr/>
              </a:pPr>
              <a:t>2019/8/1</a:t>
            </a:fld>
            <a:endParaRPr lang="en-US" altLang="zh-CN"/>
          </a:p>
        </p:txBody>
      </p:sp>
      <p:sp>
        <p:nvSpPr>
          <p:cNvPr id="5" name="页脚占位符 4"/>
          <p:cNvSpPr>
            <a:spLocks noGrp="1" noChangeArrowheads="1"/>
          </p:cNvSpPr>
          <p:nvPr>
            <p:ph type="ftr" sz="quarter" idx="11"/>
          </p:nvPr>
        </p:nvSpPr>
        <p:spPr>
          <a:ln/>
        </p:spPr>
        <p:txBody>
          <a:bodyPr/>
          <a:lstStyle>
            <a:lvl1pPr>
              <a:defRPr/>
            </a:lvl1pPr>
          </a:lstStyle>
          <a:p>
            <a:pPr>
              <a:defRPr/>
            </a:pPr>
            <a:endParaRPr lang="zh-CN" altLang="en-US"/>
          </a:p>
        </p:txBody>
      </p:sp>
      <p:sp>
        <p:nvSpPr>
          <p:cNvPr id="6" name="灯片编号占位符 5"/>
          <p:cNvSpPr>
            <a:spLocks noGrp="1" noChangeArrowheads="1"/>
          </p:cNvSpPr>
          <p:nvPr>
            <p:ph type="sldNum" sz="quarter" idx="12"/>
          </p:nvPr>
        </p:nvSpPr>
        <p:spPr>
          <a:ln/>
        </p:spPr>
        <p:txBody>
          <a:bodyPr/>
          <a:lstStyle>
            <a:lvl1pPr>
              <a:defRPr/>
            </a:lvl1pPr>
          </a:lstStyle>
          <a:p>
            <a:pPr>
              <a:defRPr/>
            </a:pPr>
            <a:fld id="{7950A416-7BC1-4089-894D-31E3BA754EA0}" type="slidenum">
              <a:rPr lang="zh-CN" altLang="en-US"/>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p:nvPr>
        </p:nvSpPr>
        <p:spPr bwMode="auto">
          <a:xfrm>
            <a:off x="609600" y="274638"/>
            <a:ext cx="10968038" cy="1143000"/>
          </a:xfrm>
          <a:prstGeom prst="rect">
            <a:avLst/>
          </a:prstGeom>
          <a:noFill/>
          <a:ln w="9525">
            <a:noFill/>
            <a:miter lim="800000"/>
            <a:headEnd/>
            <a:tailEnd/>
          </a:ln>
        </p:spPr>
        <p:txBody>
          <a:bodyPr vert="horz" wrap="square" lIns="91431" tIns="45716" rIns="91431" bIns="45716"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noChangeArrowheads="1"/>
          </p:cNvSpPr>
          <p:nvPr>
            <p:ph type="body" idx="1"/>
          </p:nvPr>
        </p:nvSpPr>
        <p:spPr bwMode="auto">
          <a:xfrm>
            <a:off x="609600" y="1600200"/>
            <a:ext cx="10968038" cy="4525963"/>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日期占位符 3"/>
          <p:cNvSpPr>
            <a:spLocks noGrp="1" noChangeArrowheads="1"/>
          </p:cNvSpPr>
          <p:nvPr>
            <p:ph type="dt" sz="half" idx="2"/>
          </p:nvPr>
        </p:nvSpPr>
        <p:spPr bwMode="auto">
          <a:xfrm>
            <a:off x="609600" y="6356350"/>
            <a:ext cx="2843213" cy="365125"/>
          </a:xfrm>
          <a:prstGeom prst="rect">
            <a:avLst/>
          </a:prstGeom>
          <a:noFill/>
          <a:ln>
            <a:noFill/>
          </a:ln>
          <a:extLst/>
        </p:spPr>
        <p:txBody>
          <a:bodyPr vert="horz" wrap="square" lIns="91431" tIns="45716" rIns="91431" bIns="45716" numCol="1" anchor="ctr" anchorCtr="0" compatLnSpc="1">
            <a:prstTxWarp prst="textNoShape">
              <a:avLst/>
            </a:prstTxWarp>
          </a:bodyPr>
          <a:lstStyle>
            <a:lvl1pPr eaLnBrk="1" hangingPunct="1">
              <a:defRPr sz="1200">
                <a:solidFill>
                  <a:srgbClr val="898989"/>
                </a:solidFill>
              </a:defRPr>
            </a:lvl1pPr>
          </a:lstStyle>
          <a:p>
            <a:pPr>
              <a:defRPr/>
            </a:pPr>
            <a:fld id="{D7CC9AD9-B1BA-4144-8B7D-7F237C251D3F}" type="datetime1">
              <a:rPr lang="zh-CN" altLang="en-US"/>
              <a:pPr>
                <a:defRPr/>
              </a:pPr>
              <a:t>2019/8/1</a:t>
            </a:fld>
            <a:endParaRPr lang="en-US" altLang="zh-CN"/>
          </a:p>
        </p:txBody>
      </p:sp>
      <p:sp>
        <p:nvSpPr>
          <p:cNvPr id="1029" name="页脚占位符 4"/>
          <p:cNvSpPr>
            <a:spLocks noGrp="1" noChangeArrowheads="1"/>
          </p:cNvSpPr>
          <p:nvPr>
            <p:ph type="ftr" sz="quarter" idx="3"/>
          </p:nvPr>
        </p:nvSpPr>
        <p:spPr bwMode="auto">
          <a:xfrm>
            <a:off x="4164013" y="6356350"/>
            <a:ext cx="3859212" cy="365125"/>
          </a:xfrm>
          <a:prstGeom prst="rect">
            <a:avLst/>
          </a:prstGeom>
          <a:noFill/>
          <a:ln>
            <a:noFill/>
          </a:ln>
          <a:extLst/>
        </p:spPr>
        <p:txBody>
          <a:bodyPr vert="horz" wrap="square" lIns="91431" tIns="45716" rIns="91431" bIns="45716" numCol="1" anchor="ctr" anchorCtr="0" compatLnSpc="1">
            <a:prstTxWarp prst="textNoShape">
              <a:avLst/>
            </a:prstTxWarp>
          </a:bodyPr>
          <a:lstStyle>
            <a:lvl1pPr algn="ctr" eaLnBrk="1" hangingPunct="1">
              <a:defRPr sz="1200">
                <a:solidFill>
                  <a:srgbClr val="898989"/>
                </a:solidFill>
              </a:defRPr>
            </a:lvl1pPr>
          </a:lstStyle>
          <a:p>
            <a:pPr>
              <a:defRPr/>
            </a:pPr>
            <a:endParaRPr lang="zh-CN" altLang="en-US"/>
          </a:p>
        </p:txBody>
      </p:sp>
      <p:sp>
        <p:nvSpPr>
          <p:cNvPr id="1030" name="灯片编号占位符 5"/>
          <p:cNvSpPr txBox="1">
            <a:spLocks noChangeArrowheads="1"/>
          </p:cNvSpPr>
          <p:nvPr userDrawn="1"/>
        </p:nvSpPr>
        <p:spPr bwMode="auto">
          <a:xfrm>
            <a:off x="117475" y="115888"/>
            <a:ext cx="2843213" cy="365125"/>
          </a:xfrm>
          <a:prstGeom prst="rect">
            <a:avLst/>
          </a:prstGeom>
          <a:noFill/>
          <a:ln>
            <a:noFill/>
          </a:ln>
          <a:extLst/>
        </p:spPr>
        <p:txBody>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defRPr/>
            </a:pPr>
            <a:fld id="{DF7A0E36-A9B9-45A0-95D7-6ADE6EBD8BB9}" type="slidenum">
              <a:rPr lang="zh-CN" altLang="en-US" smtClean="0">
                <a:solidFill>
                  <a:srgbClr val="7F7F7F"/>
                </a:solidFill>
              </a:rPr>
              <a:pPr eaLnBrk="1" hangingPunct="1">
                <a:defRPr/>
              </a:pPr>
              <a:t>‹#›</a:t>
            </a:fld>
            <a:endParaRPr lang="en-US" altLang="zh-CN" smtClean="0">
              <a:solidFill>
                <a:srgbClr val="7F7F7F"/>
              </a:solidFill>
            </a:endParaRPr>
          </a:p>
        </p:txBody>
      </p:sp>
    </p:spTree>
  </p:cSld>
  <p:clrMap bg1="lt1" tx1="dk1" bg2="lt2" tx2="dk2" accent1="accent1" accent2="accent2" accent3="accent3" accent4="accent4" accent5="accent5" accent6="accent6" hlink="hlink" folHlink="folHlink"/>
  <p:sldLayoutIdLst>
    <p:sldLayoutId id="2147484096" r:id="rId1"/>
    <p:sldLayoutId id="2147484097" r:id="rId2"/>
    <p:sldLayoutId id="2147484098" r:id="rId3"/>
    <p:sldLayoutId id="2147484099" r:id="rId4"/>
    <p:sldLayoutId id="2147484100" r:id="rId5"/>
    <p:sldLayoutId id="2147484101" r:id="rId6"/>
    <p:sldLayoutId id="2147484102" r:id="rId7"/>
    <p:sldLayoutId id="2147484103" r:id="rId8"/>
    <p:sldLayoutId id="2147484104" r:id="rId9"/>
    <p:sldLayoutId id="2147484105" r:id="rId10"/>
    <p:sldLayoutId id="2147484106"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itchFamily="2" charset="-122"/>
        </a:defRPr>
      </a:lvl2pPr>
      <a:lvl3pPr algn="ctr" rtl="0" eaLnBrk="0" fontAlgn="base" hangingPunct="0">
        <a:spcBef>
          <a:spcPct val="0"/>
        </a:spcBef>
        <a:spcAft>
          <a:spcPct val="0"/>
        </a:spcAft>
        <a:defRPr sz="4400">
          <a:solidFill>
            <a:schemeClr val="tx1"/>
          </a:solidFill>
          <a:latin typeface="Calibri" pitchFamily="34" charset="0"/>
          <a:ea typeface="宋体" pitchFamily="2" charset="-122"/>
        </a:defRPr>
      </a:lvl3pPr>
      <a:lvl4pPr algn="ctr" rtl="0" eaLnBrk="0" fontAlgn="base" hangingPunct="0">
        <a:spcBef>
          <a:spcPct val="0"/>
        </a:spcBef>
        <a:spcAft>
          <a:spcPct val="0"/>
        </a:spcAft>
        <a:defRPr sz="4400">
          <a:solidFill>
            <a:schemeClr val="tx1"/>
          </a:solidFill>
          <a:latin typeface="Calibri" pitchFamily="34" charset="0"/>
          <a:ea typeface="宋体" pitchFamily="2" charset="-122"/>
        </a:defRPr>
      </a:lvl4pPr>
      <a:lvl5pPr algn="ctr" rtl="0" eaLnBrk="0" fontAlgn="base" hangingPunct="0">
        <a:spcBef>
          <a:spcPct val="0"/>
        </a:spcBef>
        <a:spcAft>
          <a:spcPct val="0"/>
        </a:spcAft>
        <a:defRPr sz="4400">
          <a:solidFill>
            <a:schemeClr val="tx1"/>
          </a:solidFill>
          <a:latin typeface="Calibri" pitchFamily="34" charset="0"/>
          <a:ea typeface="宋体" pitchFamily="2" charset="-122"/>
        </a:defRPr>
      </a:lvl5pPr>
      <a:lvl6pPr marL="457200" algn="ctr" rtl="0" eaLnBrk="0" fontAlgn="base" hangingPunct="0">
        <a:spcBef>
          <a:spcPct val="0"/>
        </a:spcBef>
        <a:spcAft>
          <a:spcPct val="0"/>
        </a:spcAft>
        <a:defRPr sz="4400">
          <a:solidFill>
            <a:schemeClr val="tx1"/>
          </a:solidFill>
          <a:latin typeface="Calibri" pitchFamily="34" charset="0"/>
          <a:ea typeface="宋体" pitchFamily="2" charset="-122"/>
        </a:defRPr>
      </a:lvl6pPr>
      <a:lvl7pPr marL="914400" algn="ctr" rtl="0" eaLnBrk="0" fontAlgn="base" hangingPunct="0">
        <a:spcBef>
          <a:spcPct val="0"/>
        </a:spcBef>
        <a:spcAft>
          <a:spcPct val="0"/>
        </a:spcAft>
        <a:defRPr sz="4400">
          <a:solidFill>
            <a:schemeClr val="tx1"/>
          </a:solidFill>
          <a:latin typeface="Calibri" pitchFamily="34" charset="0"/>
          <a:ea typeface="宋体" pitchFamily="2" charset="-122"/>
        </a:defRPr>
      </a:lvl7pPr>
      <a:lvl8pPr marL="1371600" algn="ctr" rtl="0" eaLnBrk="0" fontAlgn="base" hangingPunct="0">
        <a:spcBef>
          <a:spcPct val="0"/>
        </a:spcBef>
        <a:spcAft>
          <a:spcPct val="0"/>
        </a:spcAft>
        <a:defRPr sz="4400">
          <a:solidFill>
            <a:schemeClr val="tx1"/>
          </a:solidFill>
          <a:latin typeface="Calibri" pitchFamily="34" charset="0"/>
          <a:ea typeface="宋体" pitchFamily="2" charset="-122"/>
        </a:defRPr>
      </a:lvl8pPr>
      <a:lvl9pPr marL="1828800" algn="ctr" rtl="0" eaLnBrk="0" fontAlgn="base" hangingPunct="0">
        <a:spcBef>
          <a:spcPct val="0"/>
        </a:spcBef>
        <a:spcAft>
          <a:spcPct val="0"/>
        </a:spcAft>
        <a:defRPr sz="4400">
          <a:solidFill>
            <a:schemeClr val="tx1"/>
          </a:solidFill>
          <a:latin typeface="Calibri" pitchFamily="34" charset="0"/>
          <a:ea typeface="宋体" pitchFamily="2" charset="-122"/>
        </a:defRPr>
      </a:lvl9pPr>
    </p:titleStyle>
    <p:bodyStyle>
      <a:lvl1pPr marL="341313" indent="-341313" algn="l" rtl="0" eaLnBrk="0" fontAlgn="base" hangingPunct="0">
        <a:spcBef>
          <a:spcPct val="20000"/>
        </a:spcBef>
        <a:spcAft>
          <a:spcPct val="0"/>
        </a:spcAft>
        <a:buFont typeface="Arial" pitchFamily="34" charset="0"/>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Font typeface="Arial" pitchFamily="34" charset="0"/>
        <a:buChar char="–"/>
        <a:defRPr sz="2800">
          <a:solidFill>
            <a:schemeClr val="tx1"/>
          </a:solidFill>
          <a:latin typeface="+mn-lt"/>
          <a:ea typeface="+mn-ea"/>
        </a:defRPr>
      </a:lvl2pPr>
      <a:lvl3pPr marL="1141413" indent="-227013" algn="l" rtl="0" eaLnBrk="0" fontAlgn="base" hangingPunct="0">
        <a:spcBef>
          <a:spcPct val="20000"/>
        </a:spcBef>
        <a:spcAft>
          <a:spcPct val="0"/>
        </a:spcAft>
        <a:buFont typeface="Arial" pitchFamily="34" charset="0"/>
        <a:buChar char="•"/>
        <a:defRPr sz="2400">
          <a:solidFill>
            <a:schemeClr val="tx1"/>
          </a:solidFill>
          <a:latin typeface="+mn-lt"/>
          <a:ea typeface="+mn-ea"/>
        </a:defRPr>
      </a:lvl3pPr>
      <a:lvl4pPr marL="15986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4pPr>
      <a:lvl5pPr marL="20558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5pPr>
      <a:lvl6pPr marL="25130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6pPr>
      <a:lvl7pPr marL="29702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7pPr>
      <a:lvl8pPr marL="34274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8pPr>
      <a:lvl9pPr marL="38846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2290" name="灯片编号占位符 5"/>
          <p:cNvSpPr txBox="1">
            <a:spLocks noChangeArrowheads="1"/>
          </p:cNvSpPr>
          <p:nvPr userDrawn="1"/>
        </p:nvSpPr>
        <p:spPr bwMode="auto">
          <a:xfrm>
            <a:off x="9344025" y="6357938"/>
            <a:ext cx="2843213" cy="365125"/>
          </a:xfrm>
          <a:prstGeom prst="rect">
            <a:avLst/>
          </a:prstGeom>
          <a:noFill/>
          <a:ln>
            <a:noFill/>
          </a:ln>
          <a:extLst/>
        </p:spPr>
        <p:txBody>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defRPr/>
            </a:pPr>
            <a:r>
              <a:rPr lang="en-US" smtClean="0">
                <a:solidFill>
                  <a:srgbClr val="7F7F7F"/>
                </a:solidFill>
              </a:rPr>
              <a:t>	</a:t>
            </a:r>
            <a:fld id="{00BA409F-D7A5-4298-BD10-04322CDC78D4}" type="slidenum">
              <a:rPr lang="zh-CN" altLang="en-US" smtClean="0">
                <a:solidFill>
                  <a:srgbClr val="7F7F7F"/>
                </a:solidFill>
              </a:rPr>
              <a:pPr eaLnBrk="1" hangingPunct="1">
                <a:defRPr/>
              </a:pPr>
              <a:t>‹#›</a:t>
            </a:fld>
            <a:endParaRPr lang="en-US" altLang="zh-CN" smtClean="0">
              <a:solidFill>
                <a:srgbClr val="7F7F7F"/>
              </a:solidFill>
            </a:endParaRPr>
          </a:p>
        </p:txBody>
      </p:sp>
      <p:sp>
        <p:nvSpPr>
          <p:cNvPr id="10243" name="标题占位符 1"/>
          <p:cNvSpPr>
            <a:spLocks noGrp="1" noChangeArrowheads="1"/>
          </p:cNvSpPr>
          <p:nvPr>
            <p:ph type="title"/>
          </p:nvPr>
        </p:nvSpPr>
        <p:spPr bwMode="auto">
          <a:xfrm>
            <a:off x="609600" y="274638"/>
            <a:ext cx="10968038" cy="1143000"/>
          </a:xfrm>
          <a:prstGeom prst="rect">
            <a:avLst/>
          </a:prstGeom>
          <a:noFill/>
          <a:ln w="9525">
            <a:noFill/>
            <a:miter lim="800000"/>
            <a:headEnd/>
            <a:tailEnd/>
          </a:ln>
        </p:spPr>
        <p:txBody>
          <a:bodyPr vert="horz" wrap="square" lIns="91431" tIns="45716" rIns="91431" bIns="45716" numCol="1" anchor="ctr" anchorCtr="0" compatLnSpc="1">
            <a:prstTxWarp prst="textNoShape">
              <a:avLst/>
            </a:prstTxWarp>
          </a:bodyPr>
          <a:lstStyle/>
          <a:p>
            <a:pPr lvl="0"/>
            <a:r>
              <a:rPr lang="zh-CN" altLang="en-US" smtClean="0"/>
              <a:t>单击此处编辑母版标题样式</a:t>
            </a:r>
          </a:p>
        </p:txBody>
      </p:sp>
      <p:sp>
        <p:nvSpPr>
          <p:cNvPr id="10244" name="文本占位符 2"/>
          <p:cNvSpPr>
            <a:spLocks noGrp="1" noChangeArrowheads="1"/>
          </p:cNvSpPr>
          <p:nvPr>
            <p:ph type="body" idx="1"/>
          </p:nvPr>
        </p:nvSpPr>
        <p:spPr bwMode="auto">
          <a:xfrm>
            <a:off x="609600" y="1600200"/>
            <a:ext cx="10968038" cy="4525963"/>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2293" name="日期占位符 3"/>
          <p:cNvSpPr>
            <a:spLocks noGrp="1" noChangeArrowheads="1"/>
          </p:cNvSpPr>
          <p:nvPr>
            <p:ph type="dt" sz="half" idx="2"/>
          </p:nvPr>
        </p:nvSpPr>
        <p:spPr bwMode="auto">
          <a:xfrm>
            <a:off x="609600" y="6356350"/>
            <a:ext cx="2843213" cy="365125"/>
          </a:xfrm>
          <a:prstGeom prst="rect">
            <a:avLst/>
          </a:prstGeom>
          <a:noFill/>
          <a:ln>
            <a:noFill/>
          </a:ln>
          <a:extLst/>
        </p:spPr>
        <p:txBody>
          <a:bodyPr vert="horz" wrap="square" lIns="91431" tIns="45716" rIns="91431" bIns="45716" numCol="1" anchor="ctr" anchorCtr="0" compatLnSpc="1">
            <a:prstTxWarp prst="textNoShape">
              <a:avLst/>
            </a:prstTxWarp>
          </a:bodyPr>
          <a:lstStyle>
            <a:lvl1pPr eaLnBrk="1" hangingPunct="1">
              <a:defRPr sz="1200">
                <a:solidFill>
                  <a:srgbClr val="898989"/>
                </a:solidFill>
              </a:defRPr>
            </a:lvl1pPr>
          </a:lstStyle>
          <a:p>
            <a:pPr>
              <a:defRPr/>
            </a:pPr>
            <a:fld id="{CE61A2DA-5327-4231-A781-554F9312C141}" type="datetime1">
              <a:rPr lang="zh-CN" altLang="en-US"/>
              <a:pPr>
                <a:defRPr/>
              </a:pPr>
              <a:t>2019/8/1</a:t>
            </a:fld>
            <a:endParaRPr lang="en-US" altLang="zh-CN"/>
          </a:p>
        </p:txBody>
      </p:sp>
      <p:sp>
        <p:nvSpPr>
          <p:cNvPr id="12294" name="页脚占位符 4"/>
          <p:cNvSpPr>
            <a:spLocks noGrp="1" noChangeArrowheads="1"/>
          </p:cNvSpPr>
          <p:nvPr>
            <p:ph type="ftr" sz="quarter" idx="3"/>
          </p:nvPr>
        </p:nvSpPr>
        <p:spPr bwMode="auto">
          <a:xfrm>
            <a:off x="4164013" y="6356350"/>
            <a:ext cx="3859212" cy="365125"/>
          </a:xfrm>
          <a:prstGeom prst="rect">
            <a:avLst/>
          </a:prstGeom>
          <a:noFill/>
          <a:ln>
            <a:noFill/>
          </a:ln>
          <a:extLst/>
        </p:spPr>
        <p:txBody>
          <a:bodyPr vert="horz" wrap="square" lIns="91431" tIns="45716" rIns="91431" bIns="45716" numCol="1" anchor="ctr" anchorCtr="0" compatLnSpc="1">
            <a:prstTxWarp prst="textNoShape">
              <a:avLst/>
            </a:prstTxWarp>
          </a:bodyPr>
          <a:lstStyle>
            <a:lvl1pPr algn="ctr" eaLnBrk="1" hangingPunct="1">
              <a:defRPr sz="1200">
                <a:solidFill>
                  <a:srgbClr val="898989"/>
                </a:solidFill>
              </a:defRPr>
            </a:lvl1pPr>
          </a:lstStyle>
          <a:p>
            <a:pPr>
              <a:defRPr/>
            </a:pPr>
            <a:endParaRPr lang="zh-CN" altLang="en-US"/>
          </a:p>
        </p:txBody>
      </p:sp>
      <p:sp>
        <p:nvSpPr>
          <p:cNvPr id="12295" name="灯片编号占位符 5"/>
          <p:cNvSpPr>
            <a:spLocks noGrp="1" noChangeArrowheads="1"/>
          </p:cNvSpPr>
          <p:nvPr>
            <p:ph type="sldNum" sz="quarter" idx="4"/>
          </p:nvPr>
        </p:nvSpPr>
        <p:spPr bwMode="auto">
          <a:xfrm>
            <a:off x="239713" y="115888"/>
            <a:ext cx="2843212" cy="365125"/>
          </a:xfrm>
          <a:prstGeom prst="rect">
            <a:avLst/>
          </a:prstGeom>
          <a:noFill/>
          <a:ln>
            <a:noFill/>
          </a:ln>
          <a:extLst/>
        </p:spPr>
        <p:txBody>
          <a:bodyPr vert="horz" wrap="square" lIns="91440" tIns="45720" rIns="91440" bIns="45720" numCol="1" anchor="t" anchorCtr="0" compatLnSpc="1">
            <a:prstTxWarp prst="textNoShape">
              <a:avLst/>
            </a:prstTxWarp>
          </a:bodyPr>
          <a:lstStyle>
            <a:lvl1pPr eaLnBrk="1" hangingPunct="1">
              <a:defRPr/>
            </a:lvl1pPr>
          </a:lstStyle>
          <a:p>
            <a:pPr>
              <a:defRPr/>
            </a:pPr>
            <a:fld id="{D6F56336-F641-4C4A-BC89-57296AE86FCC}"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4195" r:id="rId1"/>
    <p:sldLayoutId id="2147484196" r:id="rId2"/>
    <p:sldLayoutId id="2147484197" r:id="rId3"/>
    <p:sldLayoutId id="2147484198" r:id="rId4"/>
    <p:sldLayoutId id="2147484199" r:id="rId5"/>
    <p:sldLayoutId id="2147484200" r:id="rId6"/>
    <p:sldLayoutId id="2147484201" r:id="rId7"/>
    <p:sldLayoutId id="2147484202" r:id="rId8"/>
    <p:sldLayoutId id="2147484203" r:id="rId9"/>
    <p:sldLayoutId id="2147484204" r:id="rId10"/>
    <p:sldLayoutId id="2147484205"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itchFamily="2" charset="-122"/>
        </a:defRPr>
      </a:lvl2pPr>
      <a:lvl3pPr algn="ctr" rtl="0" eaLnBrk="0" fontAlgn="base" hangingPunct="0">
        <a:spcBef>
          <a:spcPct val="0"/>
        </a:spcBef>
        <a:spcAft>
          <a:spcPct val="0"/>
        </a:spcAft>
        <a:defRPr sz="4400">
          <a:solidFill>
            <a:schemeClr val="tx1"/>
          </a:solidFill>
          <a:latin typeface="Calibri" pitchFamily="34" charset="0"/>
          <a:ea typeface="宋体" pitchFamily="2" charset="-122"/>
        </a:defRPr>
      </a:lvl3pPr>
      <a:lvl4pPr algn="ctr" rtl="0" eaLnBrk="0" fontAlgn="base" hangingPunct="0">
        <a:spcBef>
          <a:spcPct val="0"/>
        </a:spcBef>
        <a:spcAft>
          <a:spcPct val="0"/>
        </a:spcAft>
        <a:defRPr sz="4400">
          <a:solidFill>
            <a:schemeClr val="tx1"/>
          </a:solidFill>
          <a:latin typeface="Calibri" pitchFamily="34" charset="0"/>
          <a:ea typeface="宋体" pitchFamily="2" charset="-122"/>
        </a:defRPr>
      </a:lvl4pPr>
      <a:lvl5pPr algn="ctr" rtl="0" eaLnBrk="0" fontAlgn="base" hangingPunct="0">
        <a:spcBef>
          <a:spcPct val="0"/>
        </a:spcBef>
        <a:spcAft>
          <a:spcPct val="0"/>
        </a:spcAft>
        <a:defRPr sz="4400">
          <a:solidFill>
            <a:schemeClr val="tx1"/>
          </a:solidFill>
          <a:latin typeface="Calibri" pitchFamily="34" charset="0"/>
          <a:ea typeface="宋体" pitchFamily="2" charset="-122"/>
        </a:defRPr>
      </a:lvl5pPr>
      <a:lvl6pPr marL="457200" algn="ctr" rtl="0" eaLnBrk="0" fontAlgn="base" hangingPunct="0">
        <a:spcBef>
          <a:spcPct val="0"/>
        </a:spcBef>
        <a:spcAft>
          <a:spcPct val="0"/>
        </a:spcAft>
        <a:defRPr sz="4400">
          <a:solidFill>
            <a:schemeClr val="tx1"/>
          </a:solidFill>
          <a:latin typeface="Calibri" pitchFamily="34" charset="0"/>
          <a:ea typeface="宋体" pitchFamily="2" charset="-122"/>
        </a:defRPr>
      </a:lvl6pPr>
      <a:lvl7pPr marL="914400" algn="ctr" rtl="0" eaLnBrk="0" fontAlgn="base" hangingPunct="0">
        <a:spcBef>
          <a:spcPct val="0"/>
        </a:spcBef>
        <a:spcAft>
          <a:spcPct val="0"/>
        </a:spcAft>
        <a:defRPr sz="4400">
          <a:solidFill>
            <a:schemeClr val="tx1"/>
          </a:solidFill>
          <a:latin typeface="Calibri" pitchFamily="34" charset="0"/>
          <a:ea typeface="宋体" pitchFamily="2" charset="-122"/>
        </a:defRPr>
      </a:lvl7pPr>
      <a:lvl8pPr marL="1371600" algn="ctr" rtl="0" eaLnBrk="0" fontAlgn="base" hangingPunct="0">
        <a:spcBef>
          <a:spcPct val="0"/>
        </a:spcBef>
        <a:spcAft>
          <a:spcPct val="0"/>
        </a:spcAft>
        <a:defRPr sz="4400">
          <a:solidFill>
            <a:schemeClr val="tx1"/>
          </a:solidFill>
          <a:latin typeface="Calibri" pitchFamily="34" charset="0"/>
          <a:ea typeface="宋体" pitchFamily="2" charset="-122"/>
        </a:defRPr>
      </a:lvl8pPr>
      <a:lvl9pPr marL="1828800" algn="ctr" rtl="0" eaLnBrk="0" fontAlgn="base" hangingPunct="0">
        <a:spcBef>
          <a:spcPct val="0"/>
        </a:spcBef>
        <a:spcAft>
          <a:spcPct val="0"/>
        </a:spcAft>
        <a:defRPr sz="4400">
          <a:solidFill>
            <a:schemeClr val="tx1"/>
          </a:solidFill>
          <a:latin typeface="Calibri" pitchFamily="34" charset="0"/>
          <a:ea typeface="宋体" pitchFamily="2" charset="-122"/>
        </a:defRPr>
      </a:lvl9pPr>
    </p:titleStyle>
    <p:bodyStyle>
      <a:lvl1pPr marL="341313" indent="-341313" algn="l" rtl="0" eaLnBrk="0" fontAlgn="base" hangingPunct="0">
        <a:spcBef>
          <a:spcPct val="20000"/>
        </a:spcBef>
        <a:spcAft>
          <a:spcPct val="0"/>
        </a:spcAft>
        <a:buFont typeface="Arial" pitchFamily="34" charset="0"/>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Font typeface="Arial" pitchFamily="34" charset="0"/>
        <a:buChar char="–"/>
        <a:defRPr sz="2800">
          <a:solidFill>
            <a:schemeClr val="tx1"/>
          </a:solidFill>
          <a:latin typeface="+mn-lt"/>
          <a:ea typeface="+mn-ea"/>
        </a:defRPr>
      </a:lvl2pPr>
      <a:lvl3pPr marL="1141413" indent="-227013" algn="l" rtl="0" eaLnBrk="0" fontAlgn="base" hangingPunct="0">
        <a:spcBef>
          <a:spcPct val="20000"/>
        </a:spcBef>
        <a:spcAft>
          <a:spcPct val="0"/>
        </a:spcAft>
        <a:buFont typeface="Arial" pitchFamily="34" charset="0"/>
        <a:buChar char="•"/>
        <a:defRPr sz="2400">
          <a:solidFill>
            <a:schemeClr val="tx1"/>
          </a:solidFill>
          <a:latin typeface="+mn-lt"/>
          <a:ea typeface="+mn-ea"/>
        </a:defRPr>
      </a:lvl3pPr>
      <a:lvl4pPr marL="15986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4pPr>
      <a:lvl5pPr marL="20558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5pPr>
      <a:lvl6pPr marL="25130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6pPr>
      <a:lvl7pPr marL="29702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7pPr>
      <a:lvl8pPr marL="34274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8pPr>
      <a:lvl9pPr marL="38846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灯片编号占位符 5"/>
          <p:cNvSpPr txBox="1">
            <a:spLocks noChangeArrowheads="1"/>
          </p:cNvSpPr>
          <p:nvPr userDrawn="1"/>
        </p:nvSpPr>
        <p:spPr bwMode="auto">
          <a:xfrm>
            <a:off x="9344025" y="6357938"/>
            <a:ext cx="2843213" cy="365125"/>
          </a:xfrm>
          <a:prstGeom prst="rect">
            <a:avLst/>
          </a:prstGeom>
          <a:noFill/>
          <a:ln>
            <a:noFill/>
          </a:ln>
          <a:extLst/>
        </p:spPr>
        <p:txBody>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defRPr/>
            </a:pPr>
            <a:r>
              <a:rPr lang="en-US" smtClean="0">
                <a:solidFill>
                  <a:srgbClr val="7F7F7F"/>
                </a:solidFill>
              </a:rPr>
              <a:t>	</a:t>
            </a:r>
            <a:fld id="{58C3FFDB-5019-4325-A64E-AE1DC8FE02BC}" type="slidenum">
              <a:rPr lang="zh-CN" altLang="en-US" smtClean="0">
                <a:solidFill>
                  <a:srgbClr val="7F7F7F"/>
                </a:solidFill>
              </a:rPr>
              <a:pPr eaLnBrk="1" hangingPunct="1">
                <a:defRPr/>
              </a:pPr>
              <a:t>‹#›</a:t>
            </a:fld>
            <a:endParaRPr lang="en-US" altLang="zh-CN" smtClean="0">
              <a:solidFill>
                <a:srgbClr val="7F7F7F"/>
              </a:solidFill>
            </a:endParaRPr>
          </a:p>
        </p:txBody>
      </p:sp>
      <p:sp>
        <p:nvSpPr>
          <p:cNvPr id="2051" name="标题占位符 1"/>
          <p:cNvSpPr>
            <a:spLocks noGrp="1" noChangeArrowheads="1"/>
          </p:cNvSpPr>
          <p:nvPr>
            <p:ph type="title"/>
          </p:nvPr>
        </p:nvSpPr>
        <p:spPr bwMode="auto">
          <a:xfrm>
            <a:off x="609600" y="274638"/>
            <a:ext cx="10968038" cy="1143000"/>
          </a:xfrm>
          <a:prstGeom prst="rect">
            <a:avLst/>
          </a:prstGeom>
          <a:noFill/>
          <a:ln w="9525">
            <a:noFill/>
            <a:miter lim="800000"/>
            <a:headEnd/>
            <a:tailEnd/>
          </a:ln>
        </p:spPr>
        <p:txBody>
          <a:bodyPr vert="horz" wrap="square" lIns="91431" tIns="45716" rIns="91431" bIns="45716" numCol="1" anchor="ctr" anchorCtr="0" compatLnSpc="1">
            <a:prstTxWarp prst="textNoShape">
              <a:avLst/>
            </a:prstTxWarp>
          </a:bodyPr>
          <a:lstStyle/>
          <a:p>
            <a:pPr lvl="0"/>
            <a:r>
              <a:rPr lang="zh-CN" altLang="en-US" smtClean="0"/>
              <a:t>单击此处编辑母版标题样式</a:t>
            </a:r>
          </a:p>
        </p:txBody>
      </p:sp>
      <p:sp>
        <p:nvSpPr>
          <p:cNvPr id="2052" name="文本占位符 2"/>
          <p:cNvSpPr>
            <a:spLocks noGrp="1" noChangeArrowheads="1"/>
          </p:cNvSpPr>
          <p:nvPr>
            <p:ph type="body" idx="1"/>
          </p:nvPr>
        </p:nvSpPr>
        <p:spPr bwMode="auto">
          <a:xfrm>
            <a:off x="609600" y="1600200"/>
            <a:ext cx="10968038" cy="4525963"/>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053" name="日期占位符 3"/>
          <p:cNvSpPr>
            <a:spLocks noGrp="1" noChangeArrowheads="1"/>
          </p:cNvSpPr>
          <p:nvPr>
            <p:ph type="dt" sz="half" idx="2"/>
          </p:nvPr>
        </p:nvSpPr>
        <p:spPr bwMode="auto">
          <a:xfrm>
            <a:off x="609600" y="6356350"/>
            <a:ext cx="2843213" cy="365125"/>
          </a:xfrm>
          <a:prstGeom prst="rect">
            <a:avLst/>
          </a:prstGeom>
          <a:noFill/>
          <a:ln>
            <a:noFill/>
          </a:ln>
          <a:extLst/>
        </p:spPr>
        <p:txBody>
          <a:bodyPr vert="horz" wrap="square" lIns="91431" tIns="45716" rIns="91431" bIns="45716" numCol="1" anchor="ctr" anchorCtr="0" compatLnSpc="1">
            <a:prstTxWarp prst="textNoShape">
              <a:avLst/>
            </a:prstTxWarp>
          </a:bodyPr>
          <a:lstStyle>
            <a:lvl1pPr eaLnBrk="1" hangingPunct="1">
              <a:defRPr sz="1200">
                <a:solidFill>
                  <a:srgbClr val="898989"/>
                </a:solidFill>
              </a:defRPr>
            </a:lvl1pPr>
          </a:lstStyle>
          <a:p>
            <a:pPr>
              <a:defRPr/>
            </a:pPr>
            <a:fld id="{6FD176D6-B11C-42D6-B8DD-1DDE8FB2C331}" type="datetime1">
              <a:rPr lang="zh-CN" altLang="en-US"/>
              <a:pPr>
                <a:defRPr/>
              </a:pPr>
              <a:t>2019/8/1</a:t>
            </a:fld>
            <a:endParaRPr lang="en-US" altLang="zh-CN"/>
          </a:p>
        </p:txBody>
      </p:sp>
      <p:sp>
        <p:nvSpPr>
          <p:cNvPr id="2054" name="页脚占位符 4"/>
          <p:cNvSpPr>
            <a:spLocks noGrp="1" noChangeArrowheads="1"/>
          </p:cNvSpPr>
          <p:nvPr>
            <p:ph type="ftr" sz="quarter" idx="3"/>
          </p:nvPr>
        </p:nvSpPr>
        <p:spPr bwMode="auto">
          <a:xfrm>
            <a:off x="4164013" y="6356350"/>
            <a:ext cx="3859212" cy="365125"/>
          </a:xfrm>
          <a:prstGeom prst="rect">
            <a:avLst/>
          </a:prstGeom>
          <a:noFill/>
          <a:ln>
            <a:noFill/>
          </a:ln>
          <a:extLst/>
        </p:spPr>
        <p:txBody>
          <a:bodyPr vert="horz" wrap="square" lIns="91431" tIns="45716" rIns="91431" bIns="45716" numCol="1" anchor="ctr" anchorCtr="0" compatLnSpc="1">
            <a:prstTxWarp prst="textNoShape">
              <a:avLst/>
            </a:prstTxWarp>
          </a:bodyPr>
          <a:lstStyle>
            <a:lvl1pPr algn="ctr" eaLnBrk="1" hangingPunct="1">
              <a:defRPr sz="1200">
                <a:solidFill>
                  <a:srgbClr val="898989"/>
                </a:solidFill>
              </a:defRPr>
            </a:lvl1pPr>
          </a:lstStyle>
          <a:p>
            <a:pPr>
              <a:defRPr/>
            </a:pPr>
            <a:endParaRPr lang="zh-CN" altLang="en-US"/>
          </a:p>
        </p:txBody>
      </p:sp>
      <p:sp>
        <p:nvSpPr>
          <p:cNvPr id="2055" name="灯片编号占位符 5"/>
          <p:cNvSpPr>
            <a:spLocks noGrp="1" noChangeArrowheads="1"/>
          </p:cNvSpPr>
          <p:nvPr>
            <p:ph type="sldNum" sz="quarter" idx="4"/>
          </p:nvPr>
        </p:nvSpPr>
        <p:spPr bwMode="auto">
          <a:xfrm>
            <a:off x="9344025" y="6357938"/>
            <a:ext cx="2843213" cy="365125"/>
          </a:xfrm>
          <a:prstGeom prst="rect">
            <a:avLst/>
          </a:prstGeom>
          <a:noFill/>
          <a:ln>
            <a:noFill/>
          </a:ln>
          <a:extLst/>
        </p:spPr>
        <p:txBody>
          <a:bodyPr vert="horz" wrap="square" lIns="91440" tIns="45720" rIns="91440" bIns="45720" numCol="1" anchor="t" anchorCtr="0" compatLnSpc="1">
            <a:prstTxWarp prst="textNoShape">
              <a:avLst/>
            </a:prstTxWarp>
          </a:bodyPr>
          <a:lstStyle>
            <a:lvl1pPr eaLnBrk="1" hangingPunct="1">
              <a:defRPr>
                <a:solidFill>
                  <a:srgbClr val="7F7F7F"/>
                </a:solidFill>
              </a:defRPr>
            </a:lvl1pPr>
          </a:lstStyle>
          <a:p>
            <a:pPr>
              <a:defRPr/>
            </a:pPr>
            <a:r>
              <a:rPr lang="en-US"/>
              <a:t>	</a:t>
            </a:r>
            <a:fld id="{5930855E-C846-4A4F-9C7E-B789EB4F713D}"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4107" r:id="rId1"/>
    <p:sldLayoutId id="2147484108" r:id="rId2"/>
    <p:sldLayoutId id="2147484109" r:id="rId3"/>
    <p:sldLayoutId id="2147484110" r:id="rId4"/>
    <p:sldLayoutId id="2147484111" r:id="rId5"/>
    <p:sldLayoutId id="2147484112" r:id="rId6"/>
    <p:sldLayoutId id="2147484113" r:id="rId7"/>
    <p:sldLayoutId id="2147484114" r:id="rId8"/>
    <p:sldLayoutId id="2147484115" r:id="rId9"/>
    <p:sldLayoutId id="2147484116" r:id="rId10"/>
    <p:sldLayoutId id="2147484117"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itchFamily="2" charset="-122"/>
        </a:defRPr>
      </a:lvl2pPr>
      <a:lvl3pPr algn="ctr" rtl="0" eaLnBrk="0" fontAlgn="base" hangingPunct="0">
        <a:spcBef>
          <a:spcPct val="0"/>
        </a:spcBef>
        <a:spcAft>
          <a:spcPct val="0"/>
        </a:spcAft>
        <a:defRPr sz="4400">
          <a:solidFill>
            <a:schemeClr val="tx1"/>
          </a:solidFill>
          <a:latin typeface="Calibri" pitchFamily="34" charset="0"/>
          <a:ea typeface="宋体" pitchFamily="2" charset="-122"/>
        </a:defRPr>
      </a:lvl3pPr>
      <a:lvl4pPr algn="ctr" rtl="0" eaLnBrk="0" fontAlgn="base" hangingPunct="0">
        <a:spcBef>
          <a:spcPct val="0"/>
        </a:spcBef>
        <a:spcAft>
          <a:spcPct val="0"/>
        </a:spcAft>
        <a:defRPr sz="4400">
          <a:solidFill>
            <a:schemeClr val="tx1"/>
          </a:solidFill>
          <a:latin typeface="Calibri" pitchFamily="34" charset="0"/>
          <a:ea typeface="宋体" pitchFamily="2" charset="-122"/>
        </a:defRPr>
      </a:lvl4pPr>
      <a:lvl5pPr algn="ctr" rtl="0" eaLnBrk="0" fontAlgn="base" hangingPunct="0">
        <a:spcBef>
          <a:spcPct val="0"/>
        </a:spcBef>
        <a:spcAft>
          <a:spcPct val="0"/>
        </a:spcAft>
        <a:defRPr sz="4400">
          <a:solidFill>
            <a:schemeClr val="tx1"/>
          </a:solidFill>
          <a:latin typeface="Calibri" pitchFamily="34" charset="0"/>
          <a:ea typeface="宋体" pitchFamily="2" charset="-122"/>
        </a:defRPr>
      </a:lvl5pPr>
      <a:lvl6pPr marL="457200" algn="ctr" rtl="0" eaLnBrk="0" fontAlgn="base" hangingPunct="0">
        <a:spcBef>
          <a:spcPct val="0"/>
        </a:spcBef>
        <a:spcAft>
          <a:spcPct val="0"/>
        </a:spcAft>
        <a:defRPr sz="4400">
          <a:solidFill>
            <a:schemeClr val="tx1"/>
          </a:solidFill>
          <a:latin typeface="Calibri" pitchFamily="34" charset="0"/>
          <a:ea typeface="宋体" pitchFamily="2" charset="-122"/>
        </a:defRPr>
      </a:lvl6pPr>
      <a:lvl7pPr marL="914400" algn="ctr" rtl="0" eaLnBrk="0" fontAlgn="base" hangingPunct="0">
        <a:spcBef>
          <a:spcPct val="0"/>
        </a:spcBef>
        <a:spcAft>
          <a:spcPct val="0"/>
        </a:spcAft>
        <a:defRPr sz="4400">
          <a:solidFill>
            <a:schemeClr val="tx1"/>
          </a:solidFill>
          <a:latin typeface="Calibri" pitchFamily="34" charset="0"/>
          <a:ea typeface="宋体" pitchFamily="2" charset="-122"/>
        </a:defRPr>
      </a:lvl7pPr>
      <a:lvl8pPr marL="1371600" algn="ctr" rtl="0" eaLnBrk="0" fontAlgn="base" hangingPunct="0">
        <a:spcBef>
          <a:spcPct val="0"/>
        </a:spcBef>
        <a:spcAft>
          <a:spcPct val="0"/>
        </a:spcAft>
        <a:defRPr sz="4400">
          <a:solidFill>
            <a:schemeClr val="tx1"/>
          </a:solidFill>
          <a:latin typeface="Calibri" pitchFamily="34" charset="0"/>
          <a:ea typeface="宋体" pitchFamily="2" charset="-122"/>
        </a:defRPr>
      </a:lvl8pPr>
      <a:lvl9pPr marL="1828800" algn="ctr" rtl="0" eaLnBrk="0" fontAlgn="base" hangingPunct="0">
        <a:spcBef>
          <a:spcPct val="0"/>
        </a:spcBef>
        <a:spcAft>
          <a:spcPct val="0"/>
        </a:spcAft>
        <a:defRPr sz="4400">
          <a:solidFill>
            <a:schemeClr val="tx1"/>
          </a:solidFill>
          <a:latin typeface="Calibri" pitchFamily="34" charset="0"/>
          <a:ea typeface="宋体" pitchFamily="2" charset="-122"/>
        </a:defRPr>
      </a:lvl9pPr>
    </p:titleStyle>
    <p:bodyStyle>
      <a:lvl1pPr marL="341313" indent="-341313" algn="l" rtl="0" eaLnBrk="0" fontAlgn="base" hangingPunct="0">
        <a:spcBef>
          <a:spcPct val="20000"/>
        </a:spcBef>
        <a:spcAft>
          <a:spcPct val="0"/>
        </a:spcAft>
        <a:buFont typeface="Arial" pitchFamily="34" charset="0"/>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Font typeface="Arial" pitchFamily="34" charset="0"/>
        <a:buChar char="–"/>
        <a:defRPr sz="2800">
          <a:solidFill>
            <a:schemeClr val="tx1"/>
          </a:solidFill>
          <a:latin typeface="+mn-lt"/>
          <a:ea typeface="+mn-ea"/>
        </a:defRPr>
      </a:lvl2pPr>
      <a:lvl3pPr marL="1141413" indent="-227013" algn="l" rtl="0" eaLnBrk="0" fontAlgn="base" hangingPunct="0">
        <a:spcBef>
          <a:spcPct val="20000"/>
        </a:spcBef>
        <a:spcAft>
          <a:spcPct val="0"/>
        </a:spcAft>
        <a:buFont typeface="Arial" pitchFamily="34" charset="0"/>
        <a:buChar char="•"/>
        <a:defRPr sz="2400">
          <a:solidFill>
            <a:schemeClr val="tx1"/>
          </a:solidFill>
          <a:latin typeface="+mn-lt"/>
          <a:ea typeface="+mn-ea"/>
        </a:defRPr>
      </a:lvl3pPr>
      <a:lvl4pPr marL="15986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4pPr>
      <a:lvl5pPr marL="20558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5pPr>
      <a:lvl6pPr marL="25130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6pPr>
      <a:lvl7pPr marL="29702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7pPr>
      <a:lvl8pPr marL="34274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8pPr>
      <a:lvl9pPr marL="38846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灯片编号占位符 5"/>
          <p:cNvSpPr txBox="1">
            <a:spLocks noChangeArrowheads="1"/>
          </p:cNvSpPr>
          <p:nvPr userDrawn="1"/>
        </p:nvSpPr>
        <p:spPr bwMode="auto">
          <a:xfrm>
            <a:off x="9344025" y="6357938"/>
            <a:ext cx="2843213" cy="365125"/>
          </a:xfrm>
          <a:prstGeom prst="rect">
            <a:avLst/>
          </a:prstGeom>
          <a:noFill/>
          <a:ln>
            <a:noFill/>
          </a:ln>
          <a:extLst/>
        </p:spPr>
        <p:txBody>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defRPr/>
            </a:pPr>
            <a:r>
              <a:rPr lang="en-US" smtClean="0">
                <a:solidFill>
                  <a:srgbClr val="7F7F7F"/>
                </a:solidFill>
              </a:rPr>
              <a:t>	</a:t>
            </a:r>
            <a:fld id="{32B503A1-7569-48B7-A375-856BF46C8039}" type="slidenum">
              <a:rPr lang="zh-CN" altLang="en-US" smtClean="0">
                <a:solidFill>
                  <a:srgbClr val="7F7F7F"/>
                </a:solidFill>
              </a:rPr>
              <a:pPr eaLnBrk="1" hangingPunct="1">
                <a:defRPr/>
              </a:pPr>
              <a:t>‹#›</a:t>
            </a:fld>
            <a:endParaRPr lang="en-US" altLang="zh-CN" smtClean="0">
              <a:solidFill>
                <a:srgbClr val="7F7F7F"/>
              </a:solidFill>
            </a:endParaRPr>
          </a:p>
        </p:txBody>
      </p:sp>
      <p:sp>
        <p:nvSpPr>
          <p:cNvPr id="3075" name="标题占位符 1"/>
          <p:cNvSpPr>
            <a:spLocks noGrp="1" noChangeArrowheads="1"/>
          </p:cNvSpPr>
          <p:nvPr>
            <p:ph type="title"/>
          </p:nvPr>
        </p:nvSpPr>
        <p:spPr bwMode="auto">
          <a:xfrm>
            <a:off x="609600" y="274638"/>
            <a:ext cx="10968038" cy="1143000"/>
          </a:xfrm>
          <a:prstGeom prst="rect">
            <a:avLst/>
          </a:prstGeom>
          <a:noFill/>
          <a:ln w="9525">
            <a:noFill/>
            <a:miter lim="800000"/>
            <a:headEnd/>
            <a:tailEnd/>
          </a:ln>
        </p:spPr>
        <p:txBody>
          <a:bodyPr vert="horz" wrap="square" lIns="91431" tIns="45716" rIns="91431" bIns="45716" numCol="1" anchor="ctr" anchorCtr="0" compatLnSpc="1">
            <a:prstTxWarp prst="textNoShape">
              <a:avLst/>
            </a:prstTxWarp>
          </a:bodyPr>
          <a:lstStyle/>
          <a:p>
            <a:pPr lvl="0"/>
            <a:r>
              <a:rPr lang="zh-CN" altLang="en-US" smtClean="0"/>
              <a:t>单击此处编辑母版标题样式</a:t>
            </a:r>
          </a:p>
        </p:txBody>
      </p:sp>
      <p:sp>
        <p:nvSpPr>
          <p:cNvPr id="3076" name="文本占位符 2"/>
          <p:cNvSpPr>
            <a:spLocks noGrp="1" noChangeArrowheads="1"/>
          </p:cNvSpPr>
          <p:nvPr>
            <p:ph type="body" idx="1"/>
          </p:nvPr>
        </p:nvSpPr>
        <p:spPr bwMode="auto">
          <a:xfrm>
            <a:off x="609600" y="1600200"/>
            <a:ext cx="10968038" cy="4525963"/>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3077" name="日期占位符 3"/>
          <p:cNvSpPr>
            <a:spLocks noGrp="1" noChangeArrowheads="1"/>
          </p:cNvSpPr>
          <p:nvPr>
            <p:ph type="dt" sz="half" idx="2"/>
          </p:nvPr>
        </p:nvSpPr>
        <p:spPr bwMode="auto">
          <a:xfrm>
            <a:off x="609600" y="6356350"/>
            <a:ext cx="2843213" cy="365125"/>
          </a:xfrm>
          <a:prstGeom prst="rect">
            <a:avLst/>
          </a:prstGeom>
          <a:noFill/>
          <a:ln>
            <a:noFill/>
          </a:ln>
          <a:extLst/>
        </p:spPr>
        <p:txBody>
          <a:bodyPr vert="horz" wrap="square" lIns="91431" tIns="45716" rIns="91431" bIns="45716" numCol="1" anchor="ctr" anchorCtr="0" compatLnSpc="1">
            <a:prstTxWarp prst="textNoShape">
              <a:avLst/>
            </a:prstTxWarp>
          </a:bodyPr>
          <a:lstStyle>
            <a:lvl1pPr eaLnBrk="1" hangingPunct="1">
              <a:defRPr sz="1200">
                <a:solidFill>
                  <a:srgbClr val="898989"/>
                </a:solidFill>
              </a:defRPr>
            </a:lvl1pPr>
          </a:lstStyle>
          <a:p>
            <a:pPr>
              <a:defRPr/>
            </a:pPr>
            <a:fld id="{5E3369F6-D1B0-445E-83A8-6DAC41CE3348}" type="datetime1">
              <a:rPr lang="zh-CN" altLang="en-US"/>
              <a:pPr>
                <a:defRPr/>
              </a:pPr>
              <a:t>2019/8/1</a:t>
            </a:fld>
            <a:endParaRPr lang="en-US" altLang="zh-CN"/>
          </a:p>
        </p:txBody>
      </p:sp>
      <p:sp>
        <p:nvSpPr>
          <p:cNvPr id="3078" name="页脚占位符 4"/>
          <p:cNvSpPr>
            <a:spLocks noGrp="1" noChangeArrowheads="1"/>
          </p:cNvSpPr>
          <p:nvPr>
            <p:ph type="ftr" sz="quarter" idx="3"/>
          </p:nvPr>
        </p:nvSpPr>
        <p:spPr bwMode="auto">
          <a:xfrm>
            <a:off x="4164013" y="6356350"/>
            <a:ext cx="3859212" cy="365125"/>
          </a:xfrm>
          <a:prstGeom prst="rect">
            <a:avLst/>
          </a:prstGeom>
          <a:noFill/>
          <a:ln>
            <a:noFill/>
          </a:ln>
          <a:extLst/>
        </p:spPr>
        <p:txBody>
          <a:bodyPr vert="horz" wrap="square" lIns="91431" tIns="45716" rIns="91431" bIns="45716" numCol="1" anchor="ctr" anchorCtr="0" compatLnSpc="1">
            <a:prstTxWarp prst="textNoShape">
              <a:avLst/>
            </a:prstTxWarp>
          </a:bodyPr>
          <a:lstStyle>
            <a:lvl1pPr algn="ctr" eaLnBrk="1" hangingPunct="1">
              <a:defRPr sz="1200">
                <a:solidFill>
                  <a:srgbClr val="898989"/>
                </a:solidFill>
              </a:defRPr>
            </a:lvl1pPr>
          </a:lstStyle>
          <a:p>
            <a:pPr>
              <a:defRPr/>
            </a:pPr>
            <a:endParaRPr lang="zh-CN" altLang="en-US"/>
          </a:p>
        </p:txBody>
      </p:sp>
      <p:sp>
        <p:nvSpPr>
          <p:cNvPr id="3079" name="灯片编号占位符 5"/>
          <p:cNvSpPr>
            <a:spLocks noGrp="1" noChangeArrowheads="1"/>
          </p:cNvSpPr>
          <p:nvPr>
            <p:ph type="sldNum" sz="quarter" idx="4"/>
          </p:nvPr>
        </p:nvSpPr>
        <p:spPr bwMode="auto">
          <a:xfrm>
            <a:off x="239713" y="115888"/>
            <a:ext cx="2843212" cy="365125"/>
          </a:xfrm>
          <a:prstGeom prst="rect">
            <a:avLst/>
          </a:prstGeom>
          <a:noFill/>
          <a:ln>
            <a:noFill/>
          </a:ln>
          <a:extLst/>
        </p:spPr>
        <p:txBody>
          <a:bodyPr vert="horz" wrap="square" lIns="91440" tIns="45720" rIns="91440" bIns="45720" numCol="1" anchor="t" anchorCtr="0" compatLnSpc="1">
            <a:prstTxWarp prst="textNoShape">
              <a:avLst/>
            </a:prstTxWarp>
          </a:bodyPr>
          <a:lstStyle>
            <a:lvl1pPr eaLnBrk="1" hangingPunct="1">
              <a:defRPr/>
            </a:lvl1pPr>
          </a:lstStyle>
          <a:p>
            <a:pPr>
              <a:defRPr/>
            </a:pPr>
            <a:fld id="{8479A5C4-55F6-4E9E-B265-EBBEF988D6FD}"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4118" r:id="rId1"/>
    <p:sldLayoutId id="2147484119" r:id="rId2"/>
    <p:sldLayoutId id="2147484120" r:id="rId3"/>
    <p:sldLayoutId id="2147484121" r:id="rId4"/>
    <p:sldLayoutId id="2147484122" r:id="rId5"/>
    <p:sldLayoutId id="2147484123" r:id="rId6"/>
    <p:sldLayoutId id="2147484124" r:id="rId7"/>
    <p:sldLayoutId id="2147484125" r:id="rId8"/>
    <p:sldLayoutId id="2147484126" r:id="rId9"/>
    <p:sldLayoutId id="2147484127" r:id="rId10"/>
    <p:sldLayoutId id="2147484128"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itchFamily="2" charset="-122"/>
        </a:defRPr>
      </a:lvl2pPr>
      <a:lvl3pPr algn="ctr" rtl="0" eaLnBrk="0" fontAlgn="base" hangingPunct="0">
        <a:spcBef>
          <a:spcPct val="0"/>
        </a:spcBef>
        <a:spcAft>
          <a:spcPct val="0"/>
        </a:spcAft>
        <a:defRPr sz="4400">
          <a:solidFill>
            <a:schemeClr val="tx1"/>
          </a:solidFill>
          <a:latin typeface="Calibri" pitchFamily="34" charset="0"/>
          <a:ea typeface="宋体" pitchFamily="2" charset="-122"/>
        </a:defRPr>
      </a:lvl3pPr>
      <a:lvl4pPr algn="ctr" rtl="0" eaLnBrk="0" fontAlgn="base" hangingPunct="0">
        <a:spcBef>
          <a:spcPct val="0"/>
        </a:spcBef>
        <a:spcAft>
          <a:spcPct val="0"/>
        </a:spcAft>
        <a:defRPr sz="4400">
          <a:solidFill>
            <a:schemeClr val="tx1"/>
          </a:solidFill>
          <a:latin typeface="Calibri" pitchFamily="34" charset="0"/>
          <a:ea typeface="宋体" pitchFamily="2" charset="-122"/>
        </a:defRPr>
      </a:lvl4pPr>
      <a:lvl5pPr algn="ctr" rtl="0" eaLnBrk="0" fontAlgn="base" hangingPunct="0">
        <a:spcBef>
          <a:spcPct val="0"/>
        </a:spcBef>
        <a:spcAft>
          <a:spcPct val="0"/>
        </a:spcAft>
        <a:defRPr sz="4400">
          <a:solidFill>
            <a:schemeClr val="tx1"/>
          </a:solidFill>
          <a:latin typeface="Calibri" pitchFamily="34" charset="0"/>
          <a:ea typeface="宋体" pitchFamily="2" charset="-122"/>
        </a:defRPr>
      </a:lvl5pPr>
      <a:lvl6pPr marL="457200" algn="ctr" rtl="0" eaLnBrk="0" fontAlgn="base" hangingPunct="0">
        <a:spcBef>
          <a:spcPct val="0"/>
        </a:spcBef>
        <a:spcAft>
          <a:spcPct val="0"/>
        </a:spcAft>
        <a:defRPr sz="4400">
          <a:solidFill>
            <a:schemeClr val="tx1"/>
          </a:solidFill>
          <a:latin typeface="Calibri" pitchFamily="34" charset="0"/>
          <a:ea typeface="宋体" pitchFamily="2" charset="-122"/>
        </a:defRPr>
      </a:lvl6pPr>
      <a:lvl7pPr marL="914400" algn="ctr" rtl="0" eaLnBrk="0" fontAlgn="base" hangingPunct="0">
        <a:spcBef>
          <a:spcPct val="0"/>
        </a:spcBef>
        <a:spcAft>
          <a:spcPct val="0"/>
        </a:spcAft>
        <a:defRPr sz="4400">
          <a:solidFill>
            <a:schemeClr val="tx1"/>
          </a:solidFill>
          <a:latin typeface="Calibri" pitchFamily="34" charset="0"/>
          <a:ea typeface="宋体" pitchFamily="2" charset="-122"/>
        </a:defRPr>
      </a:lvl7pPr>
      <a:lvl8pPr marL="1371600" algn="ctr" rtl="0" eaLnBrk="0" fontAlgn="base" hangingPunct="0">
        <a:spcBef>
          <a:spcPct val="0"/>
        </a:spcBef>
        <a:spcAft>
          <a:spcPct val="0"/>
        </a:spcAft>
        <a:defRPr sz="4400">
          <a:solidFill>
            <a:schemeClr val="tx1"/>
          </a:solidFill>
          <a:latin typeface="Calibri" pitchFamily="34" charset="0"/>
          <a:ea typeface="宋体" pitchFamily="2" charset="-122"/>
        </a:defRPr>
      </a:lvl8pPr>
      <a:lvl9pPr marL="1828800" algn="ctr" rtl="0" eaLnBrk="0" fontAlgn="base" hangingPunct="0">
        <a:spcBef>
          <a:spcPct val="0"/>
        </a:spcBef>
        <a:spcAft>
          <a:spcPct val="0"/>
        </a:spcAft>
        <a:defRPr sz="4400">
          <a:solidFill>
            <a:schemeClr val="tx1"/>
          </a:solidFill>
          <a:latin typeface="Calibri" pitchFamily="34" charset="0"/>
          <a:ea typeface="宋体" pitchFamily="2" charset="-122"/>
        </a:defRPr>
      </a:lvl9pPr>
    </p:titleStyle>
    <p:bodyStyle>
      <a:lvl1pPr marL="341313" indent="-341313" algn="l" rtl="0" eaLnBrk="0" fontAlgn="base" hangingPunct="0">
        <a:spcBef>
          <a:spcPct val="20000"/>
        </a:spcBef>
        <a:spcAft>
          <a:spcPct val="0"/>
        </a:spcAft>
        <a:buFont typeface="Arial" pitchFamily="34" charset="0"/>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Font typeface="Arial" pitchFamily="34" charset="0"/>
        <a:buChar char="–"/>
        <a:defRPr sz="2800">
          <a:solidFill>
            <a:schemeClr val="tx1"/>
          </a:solidFill>
          <a:latin typeface="+mn-lt"/>
          <a:ea typeface="+mn-ea"/>
        </a:defRPr>
      </a:lvl2pPr>
      <a:lvl3pPr marL="1141413" indent="-227013" algn="l" rtl="0" eaLnBrk="0" fontAlgn="base" hangingPunct="0">
        <a:spcBef>
          <a:spcPct val="20000"/>
        </a:spcBef>
        <a:spcAft>
          <a:spcPct val="0"/>
        </a:spcAft>
        <a:buFont typeface="Arial" pitchFamily="34" charset="0"/>
        <a:buChar char="•"/>
        <a:defRPr sz="2400">
          <a:solidFill>
            <a:schemeClr val="tx1"/>
          </a:solidFill>
          <a:latin typeface="+mn-lt"/>
          <a:ea typeface="+mn-ea"/>
        </a:defRPr>
      </a:lvl3pPr>
      <a:lvl4pPr marL="15986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4pPr>
      <a:lvl5pPr marL="20558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5pPr>
      <a:lvl6pPr marL="25130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6pPr>
      <a:lvl7pPr marL="29702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7pPr>
      <a:lvl8pPr marL="34274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8pPr>
      <a:lvl9pPr marL="38846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灯片编号占位符 5"/>
          <p:cNvSpPr txBox="1">
            <a:spLocks noChangeArrowheads="1"/>
          </p:cNvSpPr>
          <p:nvPr userDrawn="1"/>
        </p:nvSpPr>
        <p:spPr bwMode="auto">
          <a:xfrm>
            <a:off x="9344025" y="6357938"/>
            <a:ext cx="2843213" cy="365125"/>
          </a:xfrm>
          <a:prstGeom prst="rect">
            <a:avLst/>
          </a:prstGeom>
          <a:noFill/>
          <a:ln>
            <a:noFill/>
          </a:ln>
          <a:extLst/>
        </p:spPr>
        <p:txBody>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defRPr/>
            </a:pPr>
            <a:r>
              <a:rPr lang="en-US" smtClean="0">
                <a:solidFill>
                  <a:srgbClr val="7F7F7F"/>
                </a:solidFill>
              </a:rPr>
              <a:t>	</a:t>
            </a:r>
            <a:fld id="{F169345A-CDE5-45A3-8C98-AB35D5D43465}" type="slidenum">
              <a:rPr lang="zh-CN" altLang="en-US" smtClean="0">
                <a:solidFill>
                  <a:srgbClr val="7F7F7F"/>
                </a:solidFill>
              </a:rPr>
              <a:pPr eaLnBrk="1" hangingPunct="1">
                <a:defRPr/>
              </a:pPr>
              <a:t>‹#›</a:t>
            </a:fld>
            <a:endParaRPr lang="en-US" altLang="zh-CN" smtClean="0">
              <a:solidFill>
                <a:srgbClr val="7F7F7F"/>
              </a:solidFill>
            </a:endParaRPr>
          </a:p>
        </p:txBody>
      </p:sp>
      <p:sp>
        <p:nvSpPr>
          <p:cNvPr id="4099" name="标题占位符 1"/>
          <p:cNvSpPr>
            <a:spLocks noGrp="1" noChangeArrowheads="1"/>
          </p:cNvSpPr>
          <p:nvPr>
            <p:ph type="title"/>
          </p:nvPr>
        </p:nvSpPr>
        <p:spPr bwMode="auto">
          <a:xfrm>
            <a:off x="609600" y="274638"/>
            <a:ext cx="10968038" cy="1143000"/>
          </a:xfrm>
          <a:prstGeom prst="rect">
            <a:avLst/>
          </a:prstGeom>
          <a:noFill/>
          <a:ln w="9525">
            <a:noFill/>
            <a:miter lim="800000"/>
            <a:headEnd/>
            <a:tailEnd/>
          </a:ln>
        </p:spPr>
        <p:txBody>
          <a:bodyPr vert="horz" wrap="square" lIns="91431" tIns="45716" rIns="91431" bIns="45716" numCol="1" anchor="ctr" anchorCtr="0" compatLnSpc="1">
            <a:prstTxWarp prst="textNoShape">
              <a:avLst/>
            </a:prstTxWarp>
          </a:bodyPr>
          <a:lstStyle/>
          <a:p>
            <a:pPr lvl="0"/>
            <a:r>
              <a:rPr lang="zh-CN" altLang="en-US" smtClean="0"/>
              <a:t>单击此处编辑母版标题样式</a:t>
            </a:r>
          </a:p>
        </p:txBody>
      </p:sp>
      <p:sp>
        <p:nvSpPr>
          <p:cNvPr id="4100" name="文本占位符 2"/>
          <p:cNvSpPr>
            <a:spLocks noGrp="1" noChangeArrowheads="1"/>
          </p:cNvSpPr>
          <p:nvPr>
            <p:ph type="body" idx="1"/>
          </p:nvPr>
        </p:nvSpPr>
        <p:spPr bwMode="auto">
          <a:xfrm>
            <a:off x="609600" y="1600200"/>
            <a:ext cx="10968038" cy="4525963"/>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101" name="日期占位符 3"/>
          <p:cNvSpPr>
            <a:spLocks noGrp="1" noChangeArrowheads="1"/>
          </p:cNvSpPr>
          <p:nvPr>
            <p:ph type="dt" sz="half" idx="2"/>
          </p:nvPr>
        </p:nvSpPr>
        <p:spPr bwMode="auto">
          <a:xfrm>
            <a:off x="609600" y="6356350"/>
            <a:ext cx="2843213" cy="365125"/>
          </a:xfrm>
          <a:prstGeom prst="rect">
            <a:avLst/>
          </a:prstGeom>
          <a:noFill/>
          <a:ln>
            <a:noFill/>
          </a:ln>
          <a:extLst/>
        </p:spPr>
        <p:txBody>
          <a:bodyPr vert="horz" wrap="square" lIns="91431" tIns="45716" rIns="91431" bIns="45716" numCol="1" anchor="ctr" anchorCtr="0" compatLnSpc="1">
            <a:prstTxWarp prst="textNoShape">
              <a:avLst/>
            </a:prstTxWarp>
          </a:bodyPr>
          <a:lstStyle>
            <a:lvl1pPr eaLnBrk="1" hangingPunct="1">
              <a:defRPr sz="1200">
                <a:solidFill>
                  <a:srgbClr val="898989"/>
                </a:solidFill>
              </a:defRPr>
            </a:lvl1pPr>
          </a:lstStyle>
          <a:p>
            <a:pPr>
              <a:defRPr/>
            </a:pPr>
            <a:fld id="{C0EA344F-AA8C-4D62-85C4-9B2C392E7E84}" type="datetime1">
              <a:rPr lang="zh-CN" altLang="en-US"/>
              <a:pPr>
                <a:defRPr/>
              </a:pPr>
              <a:t>2019/8/1</a:t>
            </a:fld>
            <a:endParaRPr lang="en-US" altLang="zh-CN"/>
          </a:p>
        </p:txBody>
      </p:sp>
      <p:sp>
        <p:nvSpPr>
          <p:cNvPr id="4102" name="页脚占位符 4"/>
          <p:cNvSpPr>
            <a:spLocks noGrp="1" noChangeArrowheads="1"/>
          </p:cNvSpPr>
          <p:nvPr>
            <p:ph type="ftr" sz="quarter" idx="3"/>
          </p:nvPr>
        </p:nvSpPr>
        <p:spPr bwMode="auto">
          <a:xfrm>
            <a:off x="4164013" y="6356350"/>
            <a:ext cx="3859212" cy="365125"/>
          </a:xfrm>
          <a:prstGeom prst="rect">
            <a:avLst/>
          </a:prstGeom>
          <a:noFill/>
          <a:ln>
            <a:noFill/>
          </a:ln>
          <a:extLst/>
        </p:spPr>
        <p:txBody>
          <a:bodyPr vert="horz" wrap="square" lIns="91431" tIns="45716" rIns="91431" bIns="45716" numCol="1" anchor="ctr" anchorCtr="0" compatLnSpc="1">
            <a:prstTxWarp prst="textNoShape">
              <a:avLst/>
            </a:prstTxWarp>
          </a:bodyPr>
          <a:lstStyle>
            <a:lvl1pPr algn="ctr" eaLnBrk="1" hangingPunct="1">
              <a:defRPr sz="1200">
                <a:solidFill>
                  <a:srgbClr val="898989"/>
                </a:solidFill>
              </a:defRPr>
            </a:lvl1pPr>
          </a:lstStyle>
          <a:p>
            <a:pPr>
              <a:defRPr/>
            </a:pPr>
            <a:endParaRPr lang="zh-CN" altLang="en-US"/>
          </a:p>
        </p:txBody>
      </p:sp>
      <p:sp>
        <p:nvSpPr>
          <p:cNvPr id="4103" name="灯片编号占位符 5"/>
          <p:cNvSpPr>
            <a:spLocks noGrp="1" noChangeArrowheads="1"/>
          </p:cNvSpPr>
          <p:nvPr>
            <p:ph type="sldNum" sz="quarter" idx="4"/>
          </p:nvPr>
        </p:nvSpPr>
        <p:spPr bwMode="auto">
          <a:xfrm>
            <a:off x="239713" y="115888"/>
            <a:ext cx="2843212" cy="365125"/>
          </a:xfrm>
          <a:prstGeom prst="rect">
            <a:avLst/>
          </a:prstGeom>
          <a:noFill/>
          <a:ln>
            <a:noFill/>
          </a:ln>
          <a:extLst/>
        </p:spPr>
        <p:txBody>
          <a:bodyPr vert="horz" wrap="square" lIns="91440" tIns="45720" rIns="91440" bIns="45720" numCol="1" anchor="t" anchorCtr="0" compatLnSpc="1">
            <a:prstTxWarp prst="textNoShape">
              <a:avLst/>
            </a:prstTxWarp>
          </a:bodyPr>
          <a:lstStyle>
            <a:lvl1pPr eaLnBrk="1" hangingPunct="1">
              <a:defRPr/>
            </a:lvl1pPr>
          </a:lstStyle>
          <a:p>
            <a:pPr>
              <a:defRPr/>
            </a:pPr>
            <a:fld id="{3A92997E-159C-4275-BCB6-908DAFA90D1E}"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4129" r:id="rId1"/>
    <p:sldLayoutId id="2147484130" r:id="rId2"/>
    <p:sldLayoutId id="2147484131" r:id="rId3"/>
    <p:sldLayoutId id="2147484132" r:id="rId4"/>
    <p:sldLayoutId id="2147484133" r:id="rId5"/>
    <p:sldLayoutId id="2147484134" r:id="rId6"/>
    <p:sldLayoutId id="2147484135" r:id="rId7"/>
    <p:sldLayoutId id="2147484136" r:id="rId8"/>
    <p:sldLayoutId id="2147484137" r:id="rId9"/>
    <p:sldLayoutId id="2147484138" r:id="rId10"/>
    <p:sldLayoutId id="2147484139"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itchFamily="2" charset="-122"/>
        </a:defRPr>
      </a:lvl2pPr>
      <a:lvl3pPr algn="ctr" rtl="0" eaLnBrk="0" fontAlgn="base" hangingPunct="0">
        <a:spcBef>
          <a:spcPct val="0"/>
        </a:spcBef>
        <a:spcAft>
          <a:spcPct val="0"/>
        </a:spcAft>
        <a:defRPr sz="4400">
          <a:solidFill>
            <a:schemeClr val="tx1"/>
          </a:solidFill>
          <a:latin typeface="Calibri" pitchFamily="34" charset="0"/>
          <a:ea typeface="宋体" pitchFamily="2" charset="-122"/>
        </a:defRPr>
      </a:lvl3pPr>
      <a:lvl4pPr algn="ctr" rtl="0" eaLnBrk="0" fontAlgn="base" hangingPunct="0">
        <a:spcBef>
          <a:spcPct val="0"/>
        </a:spcBef>
        <a:spcAft>
          <a:spcPct val="0"/>
        </a:spcAft>
        <a:defRPr sz="4400">
          <a:solidFill>
            <a:schemeClr val="tx1"/>
          </a:solidFill>
          <a:latin typeface="Calibri" pitchFamily="34" charset="0"/>
          <a:ea typeface="宋体" pitchFamily="2" charset="-122"/>
        </a:defRPr>
      </a:lvl4pPr>
      <a:lvl5pPr algn="ctr" rtl="0" eaLnBrk="0" fontAlgn="base" hangingPunct="0">
        <a:spcBef>
          <a:spcPct val="0"/>
        </a:spcBef>
        <a:spcAft>
          <a:spcPct val="0"/>
        </a:spcAft>
        <a:defRPr sz="4400">
          <a:solidFill>
            <a:schemeClr val="tx1"/>
          </a:solidFill>
          <a:latin typeface="Calibri" pitchFamily="34" charset="0"/>
          <a:ea typeface="宋体" pitchFamily="2" charset="-122"/>
        </a:defRPr>
      </a:lvl5pPr>
      <a:lvl6pPr marL="457200" algn="ctr" rtl="0" eaLnBrk="0" fontAlgn="base" hangingPunct="0">
        <a:spcBef>
          <a:spcPct val="0"/>
        </a:spcBef>
        <a:spcAft>
          <a:spcPct val="0"/>
        </a:spcAft>
        <a:defRPr sz="4400">
          <a:solidFill>
            <a:schemeClr val="tx1"/>
          </a:solidFill>
          <a:latin typeface="Calibri" pitchFamily="34" charset="0"/>
          <a:ea typeface="宋体" pitchFamily="2" charset="-122"/>
        </a:defRPr>
      </a:lvl6pPr>
      <a:lvl7pPr marL="914400" algn="ctr" rtl="0" eaLnBrk="0" fontAlgn="base" hangingPunct="0">
        <a:spcBef>
          <a:spcPct val="0"/>
        </a:spcBef>
        <a:spcAft>
          <a:spcPct val="0"/>
        </a:spcAft>
        <a:defRPr sz="4400">
          <a:solidFill>
            <a:schemeClr val="tx1"/>
          </a:solidFill>
          <a:latin typeface="Calibri" pitchFamily="34" charset="0"/>
          <a:ea typeface="宋体" pitchFamily="2" charset="-122"/>
        </a:defRPr>
      </a:lvl7pPr>
      <a:lvl8pPr marL="1371600" algn="ctr" rtl="0" eaLnBrk="0" fontAlgn="base" hangingPunct="0">
        <a:spcBef>
          <a:spcPct val="0"/>
        </a:spcBef>
        <a:spcAft>
          <a:spcPct val="0"/>
        </a:spcAft>
        <a:defRPr sz="4400">
          <a:solidFill>
            <a:schemeClr val="tx1"/>
          </a:solidFill>
          <a:latin typeface="Calibri" pitchFamily="34" charset="0"/>
          <a:ea typeface="宋体" pitchFamily="2" charset="-122"/>
        </a:defRPr>
      </a:lvl8pPr>
      <a:lvl9pPr marL="1828800" algn="ctr" rtl="0" eaLnBrk="0" fontAlgn="base" hangingPunct="0">
        <a:spcBef>
          <a:spcPct val="0"/>
        </a:spcBef>
        <a:spcAft>
          <a:spcPct val="0"/>
        </a:spcAft>
        <a:defRPr sz="4400">
          <a:solidFill>
            <a:schemeClr val="tx1"/>
          </a:solidFill>
          <a:latin typeface="Calibri" pitchFamily="34" charset="0"/>
          <a:ea typeface="宋体" pitchFamily="2" charset="-122"/>
        </a:defRPr>
      </a:lvl9pPr>
    </p:titleStyle>
    <p:bodyStyle>
      <a:lvl1pPr marL="341313" indent="-341313" algn="l" rtl="0" eaLnBrk="0" fontAlgn="base" hangingPunct="0">
        <a:spcBef>
          <a:spcPct val="20000"/>
        </a:spcBef>
        <a:spcAft>
          <a:spcPct val="0"/>
        </a:spcAft>
        <a:buFont typeface="Arial" pitchFamily="34" charset="0"/>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Font typeface="Arial" pitchFamily="34" charset="0"/>
        <a:buChar char="–"/>
        <a:defRPr sz="2800">
          <a:solidFill>
            <a:schemeClr val="tx1"/>
          </a:solidFill>
          <a:latin typeface="+mn-lt"/>
          <a:ea typeface="+mn-ea"/>
        </a:defRPr>
      </a:lvl2pPr>
      <a:lvl3pPr marL="1141413" indent="-227013" algn="l" rtl="0" eaLnBrk="0" fontAlgn="base" hangingPunct="0">
        <a:spcBef>
          <a:spcPct val="20000"/>
        </a:spcBef>
        <a:spcAft>
          <a:spcPct val="0"/>
        </a:spcAft>
        <a:buFont typeface="Arial" pitchFamily="34" charset="0"/>
        <a:buChar char="•"/>
        <a:defRPr sz="2400">
          <a:solidFill>
            <a:schemeClr val="tx1"/>
          </a:solidFill>
          <a:latin typeface="+mn-lt"/>
          <a:ea typeface="+mn-ea"/>
        </a:defRPr>
      </a:lvl3pPr>
      <a:lvl4pPr marL="15986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4pPr>
      <a:lvl5pPr marL="20558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5pPr>
      <a:lvl6pPr marL="25130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6pPr>
      <a:lvl7pPr marL="29702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7pPr>
      <a:lvl8pPr marL="34274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8pPr>
      <a:lvl9pPr marL="38846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5122" name="灯片编号占位符 5"/>
          <p:cNvSpPr txBox="1">
            <a:spLocks noChangeArrowheads="1"/>
          </p:cNvSpPr>
          <p:nvPr userDrawn="1"/>
        </p:nvSpPr>
        <p:spPr bwMode="auto">
          <a:xfrm>
            <a:off x="9344025" y="6357938"/>
            <a:ext cx="2843213" cy="365125"/>
          </a:xfrm>
          <a:prstGeom prst="rect">
            <a:avLst/>
          </a:prstGeom>
          <a:noFill/>
          <a:ln>
            <a:noFill/>
          </a:ln>
          <a:extLst/>
        </p:spPr>
        <p:txBody>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defRPr/>
            </a:pPr>
            <a:r>
              <a:rPr lang="en-US" smtClean="0">
                <a:solidFill>
                  <a:srgbClr val="7F7F7F"/>
                </a:solidFill>
              </a:rPr>
              <a:t>	</a:t>
            </a:r>
            <a:fld id="{FA34EF7A-B700-4CD1-BDA8-9A41CD1621F8}" type="slidenum">
              <a:rPr lang="zh-CN" altLang="en-US" smtClean="0">
                <a:solidFill>
                  <a:srgbClr val="7F7F7F"/>
                </a:solidFill>
              </a:rPr>
              <a:pPr eaLnBrk="1" hangingPunct="1">
                <a:defRPr/>
              </a:pPr>
              <a:t>‹#›</a:t>
            </a:fld>
            <a:endParaRPr lang="en-US" altLang="zh-CN" smtClean="0">
              <a:solidFill>
                <a:srgbClr val="7F7F7F"/>
              </a:solidFill>
            </a:endParaRPr>
          </a:p>
        </p:txBody>
      </p:sp>
      <p:sp>
        <p:nvSpPr>
          <p:cNvPr id="5123" name="标题占位符 1"/>
          <p:cNvSpPr>
            <a:spLocks noGrp="1" noChangeArrowheads="1"/>
          </p:cNvSpPr>
          <p:nvPr>
            <p:ph type="title"/>
          </p:nvPr>
        </p:nvSpPr>
        <p:spPr bwMode="auto">
          <a:xfrm>
            <a:off x="609600" y="274638"/>
            <a:ext cx="10968038" cy="1143000"/>
          </a:xfrm>
          <a:prstGeom prst="rect">
            <a:avLst/>
          </a:prstGeom>
          <a:noFill/>
          <a:ln w="9525">
            <a:noFill/>
            <a:miter lim="800000"/>
            <a:headEnd/>
            <a:tailEnd/>
          </a:ln>
        </p:spPr>
        <p:txBody>
          <a:bodyPr vert="horz" wrap="square" lIns="91431" tIns="45716" rIns="91431" bIns="45716" numCol="1" anchor="ctr" anchorCtr="0" compatLnSpc="1">
            <a:prstTxWarp prst="textNoShape">
              <a:avLst/>
            </a:prstTxWarp>
          </a:bodyPr>
          <a:lstStyle/>
          <a:p>
            <a:pPr lvl="0"/>
            <a:r>
              <a:rPr lang="zh-CN" altLang="en-US" smtClean="0"/>
              <a:t>单击此处编辑母版标题样式</a:t>
            </a:r>
          </a:p>
        </p:txBody>
      </p:sp>
      <p:sp>
        <p:nvSpPr>
          <p:cNvPr id="5124" name="文本占位符 2"/>
          <p:cNvSpPr>
            <a:spLocks noGrp="1" noChangeArrowheads="1"/>
          </p:cNvSpPr>
          <p:nvPr>
            <p:ph type="body" idx="1"/>
          </p:nvPr>
        </p:nvSpPr>
        <p:spPr bwMode="auto">
          <a:xfrm>
            <a:off x="609600" y="1600200"/>
            <a:ext cx="10968038" cy="4525963"/>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5125" name="日期占位符 3"/>
          <p:cNvSpPr>
            <a:spLocks noGrp="1" noChangeArrowheads="1"/>
          </p:cNvSpPr>
          <p:nvPr>
            <p:ph type="dt" sz="half" idx="2"/>
          </p:nvPr>
        </p:nvSpPr>
        <p:spPr bwMode="auto">
          <a:xfrm>
            <a:off x="609600" y="6356350"/>
            <a:ext cx="2843213" cy="365125"/>
          </a:xfrm>
          <a:prstGeom prst="rect">
            <a:avLst/>
          </a:prstGeom>
          <a:noFill/>
          <a:ln>
            <a:noFill/>
          </a:ln>
          <a:extLst/>
        </p:spPr>
        <p:txBody>
          <a:bodyPr vert="horz" wrap="square" lIns="91431" tIns="45716" rIns="91431" bIns="45716" numCol="1" anchor="ctr" anchorCtr="0" compatLnSpc="1">
            <a:prstTxWarp prst="textNoShape">
              <a:avLst/>
            </a:prstTxWarp>
          </a:bodyPr>
          <a:lstStyle>
            <a:lvl1pPr eaLnBrk="1" hangingPunct="1">
              <a:defRPr sz="1200">
                <a:solidFill>
                  <a:srgbClr val="898989"/>
                </a:solidFill>
              </a:defRPr>
            </a:lvl1pPr>
          </a:lstStyle>
          <a:p>
            <a:pPr>
              <a:defRPr/>
            </a:pPr>
            <a:fld id="{1EA04EED-4BCE-4575-8DD6-1856754DE8C1}" type="datetime1">
              <a:rPr lang="zh-CN" altLang="en-US"/>
              <a:pPr>
                <a:defRPr/>
              </a:pPr>
              <a:t>2019/8/1</a:t>
            </a:fld>
            <a:endParaRPr lang="en-US" altLang="zh-CN"/>
          </a:p>
        </p:txBody>
      </p:sp>
      <p:sp>
        <p:nvSpPr>
          <p:cNvPr id="5126" name="页脚占位符 4"/>
          <p:cNvSpPr>
            <a:spLocks noGrp="1" noChangeArrowheads="1"/>
          </p:cNvSpPr>
          <p:nvPr>
            <p:ph type="ftr" sz="quarter" idx="3"/>
          </p:nvPr>
        </p:nvSpPr>
        <p:spPr bwMode="auto">
          <a:xfrm>
            <a:off x="4164013" y="6356350"/>
            <a:ext cx="3859212" cy="365125"/>
          </a:xfrm>
          <a:prstGeom prst="rect">
            <a:avLst/>
          </a:prstGeom>
          <a:noFill/>
          <a:ln>
            <a:noFill/>
          </a:ln>
          <a:extLst/>
        </p:spPr>
        <p:txBody>
          <a:bodyPr vert="horz" wrap="square" lIns="91431" tIns="45716" rIns="91431" bIns="45716" numCol="1" anchor="ctr" anchorCtr="0" compatLnSpc="1">
            <a:prstTxWarp prst="textNoShape">
              <a:avLst/>
            </a:prstTxWarp>
          </a:bodyPr>
          <a:lstStyle>
            <a:lvl1pPr algn="ctr" eaLnBrk="1" hangingPunct="1">
              <a:defRPr sz="1200">
                <a:solidFill>
                  <a:srgbClr val="898989"/>
                </a:solidFill>
              </a:defRPr>
            </a:lvl1pPr>
          </a:lstStyle>
          <a:p>
            <a:pPr>
              <a:defRPr/>
            </a:pPr>
            <a:endParaRPr lang="zh-CN" altLang="en-US"/>
          </a:p>
        </p:txBody>
      </p:sp>
      <p:sp>
        <p:nvSpPr>
          <p:cNvPr id="5127" name="灯片编号占位符 5"/>
          <p:cNvSpPr>
            <a:spLocks noGrp="1" noChangeArrowheads="1"/>
          </p:cNvSpPr>
          <p:nvPr>
            <p:ph type="sldNum" sz="quarter" idx="4"/>
          </p:nvPr>
        </p:nvSpPr>
        <p:spPr bwMode="auto">
          <a:xfrm>
            <a:off x="239713" y="115888"/>
            <a:ext cx="2843212" cy="365125"/>
          </a:xfrm>
          <a:prstGeom prst="rect">
            <a:avLst/>
          </a:prstGeom>
          <a:noFill/>
          <a:ln>
            <a:noFill/>
          </a:ln>
          <a:extLst/>
        </p:spPr>
        <p:txBody>
          <a:bodyPr vert="horz" wrap="square" lIns="91440" tIns="45720" rIns="91440" bIns="45720" numCol="1" anchor="t" anchorCtr="0" compatLnSpc="1">
            <a:prstTxWarp prst="textNoShape">
              <a:avLst/>
            </a:prstTxWarp>
          </a:bodyPr>
          <a:lstStyle>
            <a:lvl1pPr eaLnBrk="1" hangingPunct="1">
              <a:defRPr/>
            </a:lvl1pPr>
          </a:lstStyle>
          <a:p>
            <a:pPr>
              <a:defRPr/>
            </a:pPr>
            <a:fld id="{F99AFAD0-7FA2-48E6-BD57-4CE2C7C59DC1}"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4140" r:id="rId1"/>
    <p:sldLayoutId id="2147484141" r:id="rId2"/>
    <p:sldLayoutId id="2147484142" r:id="rId3"/>
    <p:sldLayoutId id="2147484143" r:id="rId4"/>
    <p:sldLayoutId id="2147484144" r:id="rId5"/>
    <p:sldLayoutId id="2147484145" r:id="rId6"/>
    <p:sldLayoutId id="2147484146" r:id="rId7"/>
    <p:sldLayoutId id="2147484147" r:id="rId8"/>
    <p:sldLayoutId id="2147484148" r:id="rId9"/>
    <p:sldLayoutId id="2147484149" r:id="rId10"/>
    <p:sldLayoutId id="2147484150"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itchFamily="2" charset="-122"/>
        </a:defRPr>
      </a:lvl2pPr>
      <a:lvl3pPr algn="ctr" rtl="0" eaLnBrk="0" fontAlgn="base" hangingPunct="0">
        <a:spcBef>
          <a:spcPct val="0"/>
        </a:spcBef>
        <a:spcAft>
          <a:spcPct val="0"/>
        </a:spcAft>
        <a:defRPr sz="4400">
          <a:solidFill>
            <a:schemeClr val="tx1"/>
          </a:solidFill>
          <a:latin typeface="Calibri" pitchFamily="34" charset="0"/>
          <a:ea typeface="宋体" pitchFamily="2" charset="-122"/>
        </a:defRPr>
      </a:lvl3pPr>
      <a:lvl4pPr algn="ctr" rtl="0" eaLnBrk="0" fontAlgn="base" hangingPunct="0">
        <a:spcBef>
          <a:spcPct val="0"/>
        </a:spcBef>
        <a:spcAft>
          <a:spcPct val="0"/>
        </a:spcAft>
        <a:defRPr sz="4400">
          <a:solidFill>
            <a:schemeClr val="tx1"/>
          </a:solidFill>
          <a:latin typeface="Calibri" pitchFamily="34" charset="0"/>
          <a:ea typeface="宋体" pitchFamily="2" charset="-122"/>
        </a:defRPr>
      </a:lvl4pPr>
      <a:lvl5pPr algn="ctr" rtl="0" eaLnBrk="0" fontAlgn="base" hangingPunct="0">
        <a:spcBef>
          <a:spcPct val="0"/>
        </a:spcBef>
        <a:spcAft>
          <a:spcPct val="0"/>
        </a:spcAft>
        <a:defRPr sz="4400">
          <a:solidFill>
            <a:schemeClr val="tx1"/>
          </a:solidFill>
          <a:latin typeface="Calibri" pitchFamily="34" charset="0"/>
          <a:ea typeface="宋体" pitchFamily="2" charset="-122"/>
        </a:defRPr>
      </a:lvl5pPr>
      <a:lvl6pPr marL="457200" algn="ctr" rtl="0" eaLnBrk="0" fontAlgn="base" hangingPunct="0">
        <a:spcBef>
          <a:spcPct val="0"/>
        </a:spcBef>
        <a:spcAft>
          <a:spcPct val="0"/>
        </a:spcAft>
        <a:defRPr sz="4400">
          <a:solidFill>
            <a:schemeClr val="tx1"/>
          </a:solidFill>
          <a:latin typeface="Calibri" pitchFamily="34" charset="0"/>
          <a:ea typeface="宋体" pitchFamily="2" charset="-122"/>
        </a:defRPr>
      </a:lvl6pPr>
      <a:lvl7pPr marL="914400" algn="ctr" rtl="0" eaLnBrk="0" fontAlgn="base" hangingPunct="0">
        <a:spcBef>
          <a:spcPct val="0"/>
        </a:spcBef>
        <a:spcAft>
          <a:spcPct val="0"/>
        </a:spcAft>
        <a:defRPr sz="4400">
          <a:solidFill>
            <a:schemeClr val="tx1"/>
          </a:solidFill>
          <a:latin typeface="Calibri" pitchFamily="34" charset="0"/>
          <a:ea typeface="宋体" pitchFamily="2" charset="-122"/>
        </a:defRPr>
      </a:lvl7pPr>
      <a:lvl8pPr marL="1371600" algn="ctr" rtl="0" eaLnBrk="0" fontAlgn="base" hangingPunct="0">
        <a:spcBef>
          <a:spcPct val="0"/>
        </a:spcBef>
        <a:spcAft>
          <a:spcPct val="0"/>
        </a:spcAft>
        <a:defRPr sz="4400">
          <a:solidFill>
            <a:schemeClr val="tx1"/>
          </a:solidFill>
          <a:latin typeface="Calibri" pitchFamily="34" charset="0"/>
          <a:ea typeface="宋体" pitchFamily="2" charset="-122"/>
        </a:defRPr>
      </a:lvl8pPr>
      <a:lvl9pPr marL="1828800" algn="ctr" rtl="0" eaLnBrk="0" fontAlgn="base" hangingPunct="0">
        <a:spcBef>
          <a:spcPct val="0"/>
        </a:spcBef>
        <a:spcAft>
          <a:spcPct val="0"/>
        </a:spcAft>
        <a:defRPr sz="4400">
          <a:solidFill>
            <a:schemeClr val="tx1"/>
          </a:solidFill>
          <a:latin typeface="Calibri" pitchFamily="34" charset="0"/>
          <a:ea typeface="宋体" pitchFamily="2" charset="-122"/>
        </a:defRPr>
      </a:lvl9pPr>
    </p:titleStyle>
    <p:bodyStyle>
      <a:lvl1pPr marL="341313" indent="-341313" algn="l" rtl="0" eaLnBrk="0" fontAlgn="base" hangingPunct="0">
        <a:spcBef>
          <a:spcPct val="20000"/>
        </a:spcBef>
        <a:spcAft>
          <a:spcPct val="0"/>
        </a:spcAft>
        <a:buFont typeface="Arial" pitchFamily="34" charset="0"/>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Font typeface="Arial" pitchFamily="34" charset="0"/>
        <a:buChar char="–"/>
        <a:defRPr sz="2800">
          <a:solidFill>
            <a:schemeClr val="tx1"/>
          </a:solidFill>
          <a:latin typeface="+mn-lt"/>
          <a:ea typeface="+mn-ea"/>
        </a:defRPr>
      </a:lvl2pPr>
      <a:lvl3pPr marL="1141413" indent="-227013" algn="l" rtl="0" eaLnBrk="0" fontAlgn="base" hangingPunct="0">
        <a:spcBef>
          <a:spcPct val="20000"/>
        </a:spcBef>
        <a:spcAft>
          <a:spcPct val="0"/>
        </a:spcAft>
        <a:buFont typeface="Arial" pitchFamily="34" charset="0"/>
        <a:buChar char="•"/>
        <a:defRPr sz="2400">
          <a:solidFill>
            <a:schemeClr val="tx1"/>
          </a:solidFill>
          <a:latin typeface="+mn-lt"/>
          <a:ea typeface="+mn-ea"/>
        </a:defRPr>
      </a:lvl3pPr>
      <a:lvl4pPr marL="15986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4pPr>
      <a:lvl5pPr marL="20558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5pPr>
      <a:lvl6pPr marL="25130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6pPr>
      <a:lvl7pPr marL="29702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7pPr>
      <a:lvl8pPr marL="34274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8pPr>
      <a:lvl9pPr marL="38846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8194" name="灯片编号占位符 5"/>
          <p:cNvSpPr txBox="1">
            <a:spLocks noChangeArrowheads="1"/>
          </p:cNvSpPr>
          <p:nvPr userDrawn="1"/>
        </p:nvSpPr>
        <p:spPr bwMode="auto">
          <a:xfrm>
            <a:off x="9344025" y="6357938"/>
            <a:ext cx="2843213" cy="365125"/>
          </a:xfrm>
          <a:prstGeom prst="rect">
            <a:avLst/>
          </a:prstGeom>
          <a:noFill/>
          <a:ln>
            <a:noFill/>
          </a:ln>
          <a:extLst/>
        </p:spPr>
        <p:txBody>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defRPr/>
            </a:pPr>
            <a:r>
              <a:rPr lang="en-US" smtClean="0">
                <a:solidFill>
                  <a:srgbClr val="7F7F7F"/>
                </a:solidFill>
              </a:rPr>
              <a:t>	</a:t>
            </a:r>
            <a:fld id="{AA4971F3-BBBE-48E7-B2AD-3F869F350EBE}" type="slidenum">
              <a:rPr lang="zh-CN" altLang="en-US" smtClean="0">
                <a:solidFill>
                  <a:srgbClr val="7F7F7F"/>
                </a:solidFill>
              </a:rPr>
              <a:pPr eaLnBrk="1" hangingPunct="1">
                <a:defRPr/>
              </a:pPr>
              <a:t>‹#›</a:t>
            </a:fld>
            <a:endParaRPr lang="en-US" altLang="zh-CN" smtClean="0">
              <a:solidFill>
                <a:srgbClr val="7F7F7F"/>
              </a:solidFill>
            </a:endParaRPr>
          </a:p>
        </p:txBody>
      </p:sp>
      <p:sp>
        <p:nvSpPr>
          <p:cNvPr id="6147" name="标题占位符 1"/>
          <p:cNvSpPr>
            <a:spLocks noGrp="1" noChangeArrowheads="1"/>
          </p:cNvSpPr>
          <p:nvPr>
            <p:ph type="title"/>
          </p:nvPr>
        </p:nvSpPr>
        <p:spPr bwMode="auto">
          <a:xfrm>
            <a:off x="609600" y="274638"/>
            <a:ext cx="10968038" cy="1143000"/>
          </a:xfrm>
          <a:prstGeom prst="rect">
            <a:avLst/>
          </a:prstGeom>
          <a:noFill/>
          <a:ln w="9525">
            <a:noFill/>
            <a:miter lim="800000"/>
            <a:headEnd/>
            <a:tailEnd/>
          </a:ln>
        </p:spPr>
        <p:txBody>
          <a:bodyPr vert="horz" wrap="square" lIns="91431" tIns="45716" rIns="91431" bIns="45716" numCol="1" anchor="ctr" anchorCtr="0" compatLnSpc="1">
            <a:prstTxWarp prst="textNoShape">
              <a:avLst/>
            </a:prstTxWarp>
          </a:bodyPr>
          <a:lstStyle/>
          <a:p>
            <a:pPr lvl="0"/>
            <a:r>
              <a:rPr lang="zh-CN" altLang="en-US" smtClean="0"/>
              <a:t>单击此处编辑母版标题样式</a:t>
            </a:r>
          </a:p>
        </p:txBody>
      </p:sp>
      <p:sp>
        <p:nvSpPr>
          <p:cNvPr id="6148" name="文本占位符 2"/>
          <p:cNvSpPr>
            <a:spLocks noGrp="1" noChangeArrowheads="1"/>
          </p:cNvSpPr>
          <p:nvPr>
            <p:ph type="body" idx="1"/>
          </p:nvPr>
        </p:nvSpPr>
        <p:spPr bwMode="auto">
          <a:xfrm>
            <a:off x="609600" y="1600200"/>
            <a:ext cx="10968038" cy="4525963"/>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8197" name="日期占位符 3"/>
          <p:cNvSpPr>
            <a:spLocks noGrp="1" noChangeArrowheads="1"/>
          </p:cNvSpPr>
          <p:nvPr>
            <p:ph type="dt" sz="half" idx="2"/>
          </p:nvPr>
        </p:nvSpPr>
        <p:spPr bwMode="auto">
          <a:xfrm>
            <a:off x="609600" y="6356350"/>
            <a:ext cx="2843213" cy="365125"/>
          </a:xfrm>
          <a:prstGeom prst="rect">
            <a:avLst/>
          </a:prstGeom>
          <a:noFill/>
          <a:ln>
            <a:noFill/>
          </a:ln>
          <a:extLst/>
        </p:spPr>
        <p:txBody>
          <a:bodyPr vert="horz" wrap="square" lIns="91431" tIns="45716" rIns="91431" bIns="45716" numCol="1" anchor="ctr" anchorCtr="0" compatLnSpc="1">
            <a:prstTxWarp prst="textNoShape">
              <a:avLst/>
            </a:prstTxWarp>
          </a:bodyPr>
          <a:lstStyle>
            <a:lvl1pPr eaLnBrk="1" hangingPunct="1">
              <a:defRPr sz="1200">
                <a:solidFill>
                  <a:srgbClr val="898989"/>
                </a:solidFill>
              </a:defRPr>
            </a:lvl1pPr>
          </a:lstStyle>
          <a:p>
            <a:pPr>
              <a:defRPr/>
            </a:pPr>
            <a:fld id="{7F50B3EF-5098-42DA-BB59-1A9DF9AB8FBF}" type="datetime1">
              <a:rPr lang="zh-CN" altLang="en-US"/>
              <a:pPr>
                <a:defRPr/>
              </a:pPr>
              <a:t>2019/8/1</a:t>
            </a:fld>
            <a:endParaRPr lang="en-US" altLang="zh-CN"/>
          </a:p>
        </p:txBody>
      </p:sp>
      <p:sp>
        <p:nvSpPr>
          <p:cNvPr id="8198" name="页脚占位符 4"/>
          <p:cNvSpPr>
            <a:spLocks noGrp="1" noChangeArrowheads="1"/>
          </p:cNvSpPr>
          <p:nvPr>
            <p:ph type="ftr" sz="quarter" idx="3"/>
          </p:nvPr>
        </p:nvSpPr>
        <p:spPr bwMode="auto">
          <a:xfrm>
            <a:off x="4164013" y="6356350"/>
            <a:ext cx="3859212" cy="365125"/>
          </a:xfrm>
          <a:prstGeom prst="rect">
            <a:avLst/>
          </a:prstGeom>
          <a:noFill/>
          <a:ln>
            <a:noFill/>
          </a:ln>
          <a:extLst/>
        </p:spPr>
        <p:txBody>
          <a:bodyPr vert="horz" wrap="square" lIns="91431" tIns="45716" rIns="91431" bIns="45716" numCol="1" anchor="ctr" anchorCtr="0" compatLnSpc="1">
            <a:prstTxWarp prst="textNoShape">
              <a:avLst/>
            </a:prstTxWarp>
          </a:bodyPr>
          <a:lstStyle>
            <a:lvl1pPr algn="ctr" eaLnBrk="1" hangingPunct="1">
              <a:defRPr sz="1200">
                <a:solidFill>
                  <a:srgbClr val="898989"/>
                </a:solidFill>
              </a:defRPr>
            </a:lvl1pPr>
          </a:lstStyle>
          <a:p>
            <a:pPr>
              <a:defRPr/>
            </a:pPr>
            <a:endParaRPr lang="zh-CN" altLang="en-US"/>
          </a:p>
        </p:txBody>
      </p:sp>
      <p:sp>
        <p:nvSpPr>
          <p:cNvPr id="8199" name="灯片编号占位符 5"/>
          <p:cNvSpPr>
            <a:spLocks noGrp="1" noChangeArrowheads="1"/>
          </p:cNvSpPr>
          <p:nvPr>
            <p:ph type="sldNum" sz="quarter" idx="4"/>
          </p:nvPr>
        </p:nvSpPr>
        <p:spPr bwMode="auto">
          <a:xfrm>
            <a:off x="239713" y="115888"/>
            <a:ext cx="2843212" cy="365125"/>
          </a:xfrm>
          <a:prstGeom prst="rect">
            <a:avLst/>
          </a:prstGeom>
          <a:noFill/>
          <a:ln>
            <a:noFill/>
          </a:ln>
          <a:extLst/>
        </p:spPr>
        <p:txBody>
          <a:bodyPr vert="horz" wrap="square" lIns="91440" tIns="45720" rIns="91440" bIns="45720" numCol="1" anchor="t" anchorCtr="0" compatLnSpc="1">
            <a:prstTxWarp prst="textNoShape">
              <a:avLst/>
            </a:prstTxWarp>
          </a:bodyPr>
          <a:lstStyle>
            <a:lvl1pPr eaLnBrk="1" hangingPunct="1">
              <a:defRPr/>
            </a:lvl1pPr>
          </a:lstStyle>
          <a:p>
            <a:pPr>
              <a:defRPr/>
            </a:pPr>
            <a:fld id="{53866620-FF0C-4046-866B-E5F85B2DD77A}"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4151" r:id="rId1"/>
    <p:sldLayoutId id="2147484152" r:id="rId2"/>
    <p:sldLayoutId id="2147484153" r:id="rId3"/>
    <p:sldLayoutId id="2147484154" r:id="rId4"/>
    <p:sldLayoutId id="2147484155" r:id="rId5"/>
    <p:sldLayoutId id="2147484156" r:id="rId6"/>
    <p:sldLayoutId id="2147484157" r:id="rId7"/>
    <p:sldLayoutId id="2147484158" r:id="rId8"/>
    <p:sldLayoutId id="2147484159" r:id="rId9"/>
    <p:sldLayoutId id="2147484160" r:id="rId10"/>
    <p:sldLayoutId id="2147484161"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itchFamily="2" charset="-122"/>
        </a:defRPr>
      </a:lvl2pPr>
      <a:lvl3pPr algn="ctr" rtl="0" eaLnBrk="0" fontAlgn="base" hangingPunct="0">
        <a:spcBef>
          <a:spcPct val="0"/>
        </a:spcBef>
        <a:spcAft>
          <a:spcPct val="0"/>
        </a:spcAft>
        <a:defRPr sz="4400">
          <a:solidFill>
            <a:schemeClr val="tx1"/>
          </a:solidFill>
          <a:latin typeface="Calibri" pitchFamily="34" charset="0"/>
          <a:ea typeface="宋体" pitchFamily="2" charset="-122"/>
        </a:defRPr>
      </a:lvl3pPr>
      <a:lvl4pPr algn="ctr" rtl="0" eaLnBrk="0" fontAlgn="base" hangingPunct="0">
        <a:spcBef>
          <a:spcPct val="0"/>
        </a:spcBef>
        <a:spcAft>
          <a:spcPct val="0"/>
        </a:spcAft>
        <a:defRPr sz="4400">
          <a:solidFill>
            <a:schemeClr val="tx1"/>
          </a:solidFill>
          <a:latin typeface="Calibri" pitchFamily="34" charset="0"/>
          <a:ea typeface="宋体" pitchFamily="2" charset="-122"/>
        </a:defRPr>
      </a:lvl4pPr>
      <a:lvl5pPr algn="ctr" rtl="0" eaLnBrk="0" fontAlgn="base" hangingPunct="0">
        <a:spcBef>
          <a:spcPct val="0"/>
        </a:spcBef>
        <a:spcAft>
          <a:spcPct val="0"/>
        </a:spcAft>
        <a:defRPr sz="4400">
          <a:solidFill>
            <a:schemeClr val="tx1"/>
          </a:solidFill>
          <a:latin typeface="Calibri" pitchFamily="34" charset="0"/>
          <a:ea typeface="宋体" pitchFamily="2" charset="-122"/>
        </a:defRPr>
      </a:lvl5pPr>
      <a:lvl6pPr marL="457200" algn="ctr" rtl="0" eaLnBrk="0" fontAlgn="base" hangingPunct="0">
        <a:spcBef>
          <a:spcPct val="0"/>
        </a:spcBef>
        <a:spcAft>
          <a:spcPct val="0"/>
        </a:spcAft>
        <a:defRPr sz="4400">
          <a:solidFill>
            <a:schemeClr val="tx1"/>
          </a:solidFill>
          <a:latin typeface="Calibri" pitchFamily="34" charset="0"/>
          <a:ea typeface="宋体" pitchFamily="2" charset="-122"/>
        </a:defRPr>
      </a:lvl6pPr>
      <a:lvl7pPr marL="914400" algn="ctr" rtl="0" eaLnBrk="0" fontAlgn="base" hangingPunct="0">
        <a:spcBef>
          <a:spcPct val="0"/>
        </a:spcBef>
        <a:spcAft>
          <a:spcPct val="0"/>
        </a:spcAft>
        <a:defRPr sz="4400">
          <a:solidFill>
            <a:schemeClr val="tx1"/>
          </a:solidFill>
          <a:latin typeface="Calibri" pitchFamily="34" charset="0"/>
          <a:ea typeface="宋体" pitchFamily="2" charset="-122"/>
        </a:defRPr>
      </a:lvl7pPr>
      <a:lvl8pPr marL="1371600" algn="ctr" rtl="0" eaLnBrk="0" fontAlgn="base" hangingPunct="0">
        <a:spcBef>
          <a:spcPct val="0"/>
        </a:spcBef>
        <a:spcAft>
          <a:spcPct val="0"/>
        </a:spcAft>
        <a:defRPr sz="4400">
          <a:solidFill>
            <a:schemeClr val="tx1"/>
          </a:solidFill>
          <a:latin typeface="Calibri" pitchFamily="34" charset="0"/>
          <a:ea typeface="宋体" pitchFamily="2" charset="-122"/>
        </a:defRPr>
      </a:lvl8pPr>
      <a:lvl9pPr marL="1828800" algn="ctr" rtl="0" eaLnBrk="0" fontAlgn="base" hangingPunct="0">
        <a:spcBef>
          <a:spcPct val="0"/>
        </a:spcBef>
        <a:spcAft>
          <a:spcPct val="0"/>
        </a:spcAft>
        <a:defRPr sz="4400">
          <a:solidFill>
            <a:schemeClr val="tx1"/>
          </a:solidFill>
          <a:latin typeface="Calibri" pitchFamily="34" charset="0"/>
          <a:ea typeface="宋体" pitchFamily="2" charset="-122"/>
        </a:defRPr>
      </a:lvl9pPr>
    </p:titleStyle>
    <p:bodyStyle>
      <a:lvl1pPr marL="341313" indent="-341313" algn="l" rtl="0" eaLnBrk="0" fontAlgn="base" hangingPunct="0">
        <a:spcBef>
          <a:spcPct val="20000"/>
        </a:spcBef>
        <a:spcAft>
          <a:spcPct val="0"/>
        </a:spcAft>
        <a:buFont typeface="Arial" pitchFamily="34" charset="0"/>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Font typeface="Arial" pitchFamily="34" charset="0"/>
        <a:buChar char="–"/>
        <a:defRPr sz="2800">
          <a:solidFill>
            <a:schemeClr val="tx1"/>
          </a:solidFill>
          <a:latin typeface="+mn-lt"/>
          <a:ea typeface="+mn-ea"/>
        </a:defRPr>
      </a:lvl2pPr>
      <a:lvl3pPr marL="1141413" indent="-227013" algn="l" rtl="0" eaLnBrk="0" fontAlgn="base" hangingPunct="0">
        <a:spcBef>
          <a:spcPct val="20000"/>
        </a:spcBef>
        <a:spcAft>
          <a:spcPct val="0"/>
        </a:spcAft>
        <a:buFont typeface="Arial" pitchFamily="34" charset="0"/>
        <a:buChar char="•"/>
        <a:defRPr sz="2400">
          <a:solidFill>
            <a:schemeClr val="tx1"/>
          </a:solidFill>
          <a:latin typeface="+mn-lt"/>
          <a:ea typeface="+mn-ea"/>
        </a:defRPr>
      </a:lvl3pPr>
      <a:lvl4pPr marL="15986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4pPr>
      <a:lvl5pPr marL="20558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5pPr>
      <a:lvl6pPr marL="25130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6pPr>
      <a:lvl7pPr marL="29702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7pPr>
      <a:lvl8pPr marL="34274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8pPr>
      <a:lvl9pPr marL="38846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9218" name="灯片编号占位符 5"/>
          <p:cNvSpPr txBox="1">
            <a:spLocks noChangeArrowheads="1"/>
          </p:cNvSpPr>
          <p:nvPr userDrawn="1"/>
        </p:nvSpPr>
        <p:spPr bwMode="auto">
          <a:xfrm>
            <a:off x="9344025" y="6357938"/>
            <a:ext cx="2843213" cy="365125"/>
          </a:xfrm>
          <a:prstGeom prst="rect">
            <a:avLst/>
          </a:prstGeom>
          <a:noFill/>
          <a:ln>
            <a:noFill/>
          </a:ln>
          <a:extLst/>
        </p:spPr>
        <p:txBody>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defRPr/>
            </a:pPr>
            <a:r>
              <a:rPr lang="en-US" smtClean="0">
                <a:solidFill>
                  <a:srgbClr val="7F7F7F"/>
                </a:solidFill>
              </a:rPr>
              <a:t>	</a:t>
            </a:r>
            <a:fld id="{857337A6-D3A0-4791-890F-10BF617184DA}" type="slidenum">
              <a:rPr lang="zh-CN" altLang="en-US" smtClean="0">
                <a:solidFill>
                  <a:srgbClr val="7F7F7F"/>
                </a:solidFill>
              </a:rPr>
              <a:pPr eaLnBrk="1" hangingPunct="1">
                <a:defRPr/>
              </a:pPr>
              <a:t>‹#›</a:t>
            </a:fld>
            <a:endParaRPr lang="en-US" altLang="zh-CN" smtClean="0">
              <a:solidFill>
                <a:srgbClr val="7F7F7F"/>
              </a:solidFill>
            </a:endParaRPr>
          </a:p>
        </p:txBody>
      </p:sp>
      <p:sp>
        <p:nvSpPr>
          <p:cNvPr id="7171" name="标题占位符 1"/>
          <p:cNvSpPr>
            <a:spLocks noGrp="1" noChangeArrowheads="1"/>
          </p:cNvSpPr>
          <p:nvPr>
            <p:ph type="title"/>
          </p:nvPr>
        </p:nvSpPr>
        <p:spPr bwMode="auto">
          <a:xfrm>
            <a:off x="609600" y="274638"/>
            <a:ext cx="10968038" cy="1143000"/>
          </a:xfrm>
          <a:prstGeom prst="rect">
            <a:avLst/>
          </a:prstGeom>
          <a:noFill/>
          <a:ln w="9525">
            <a:noFill/>
            <a:miter lim="800000"/>
            <a:headEnd/>
            <a:tailEnd/>
          </a:ln>
        </p:spPr>
        <p:txBody>
          <a:bodyPr vert="horz" wrap="square" lIns="91431" tIns="45716" rIns="91431" bIns="45716" numCol="1" anchor="ctr" anchorCtr="0" compatLnSpc="1">
            <a:prstTxWarp prst="textNoShape">
              <a:avLst/>
            </a:prstTxWarp>
          </a:bodyPr>
          <a:lstStyle/>
          <a:p>
            <a:pPr lvl="0"/>
            <a:r>
              <a:rPr lang="zh-CN" altLang="en-US" smtClean="0"/>
              <a:t>单击此处编辑母版标题样式</a:t>
            </a:r>
          </a:p>
        </p:txBody>
      </p:sp>
      <p:sp>
        <p:nvSpPr>
          <p:cNvPr id="7172" name="文本占位符 2"/>
          <p:cNvSpPr>
            <a:spLocks noGrp="1" noChangeArrowheads="1"/>
          </p:cNvSpPr>
          <p:nvPr>
            <p:ph type="body" idx="1"/>
          </p:nvPr>
        </p:nvSpPr>
        <p:spPr bwMode="auto">
          <a:xfrm>
            <a:off x="609600" y="1600200"/>
            <a:ext cx="10968038" cy="4525963"/>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9221" name="日期占位符 3"/>
          <p:cNvSpPr>
            <a:spLocks noGrp="1" noChangeArrowheads="1"/>
          </p:cNvSpPr>
          <p:nvPr>
            <p:ph type="dt" sz="half" idx="2"/>
          </p:nvPr>
        </p:nvSpPr>
        <p:spPr bwMode="auto">
          <a:xfrm>
            <a:off x="609600" y="6356350"/>
            <a:ext cx="2843213" cy="365125"/>
          </a:xfrm>
          <a:prstGeom prst="rect">
            <a:avLst/>
          </a:prstGeom>
          <a:noFill/>
          <a:ln>
            <a:noFill/>
          </a:ln>
          <a:extLst/>
        </p:spPr>
        <p:txBody>
          <a:bodyPr vert="horz" wrap="square" lIns="91431" tIns="45716" rIns="91431" bIns="45716" numCol="1" anchor="ctr" anchorCtr="0" compatLnSpc="1">
            <a:prstTxWarp prst="textNoShape">
              <a:avLst/>
            </a:prstTxWarp>
          </a:bodyPr>
          <a:lstStyle>
            <a:lvl1pPr eaLnBrk="1" hangingPunct="1">
              <a:defRPr sz="1200">
                <a:solidFill>
                  <a:srgbClr val="898989"/>
                </a:solidFill>
              </a:defRPr>
            </a:lvl1pPr>
          </a:lstStyle>
          <a:p>
            <a:pPr>
              <a:defRPr/>
            </a:pPr>
            <a:fld id="{83ADE90F-0B1A-416F-B610-B90ED412FDA4}" type="datetime1">
              <a:rPr lang="zh-CN" altLang="en-US"/>
              <a:pPr>
                <a:defRPr/>
              </a:pPr>
              <a:t>2019/8/1</a:t>
            </a:fld>
            <a:endParaRPr lang="en-US" altLang="zh-CN"/>
          </a:p>
        </p:txBody>
      </p:sp>
      <p:sp>
        <p:nvSpPr>
          <p:cNvPr id="9222" name="页脚占位符 4"/>
          <p:cNvSpPr>
            <a:spLocks noGrp="1" noChangeArrowheads="1"/>
          </p:cNvSpPr>
          <p:nvPr>
            <p:ph type="ftr" sz="quarter" idx="3"/>
          </p:nvPr>
        </p:nvSpPr>
        <p:spPr bwMode="auto">
          <a:xfrm>
            <a:off x="4164013" y="6356350"/>
            <a:ext cx="3859212" cy="365125"/>
          </a:xfrm>
          <a:prstGeom prst="rect">
            <a:avLst/>
          </a:prstGeom>
          <a:noFill/>
          <a:ln>
            <a:noFill/>
          </a:ln>
          <a:extLst/>
        </p:spPr>
        <p:txBody>
          <a:bodyPr vert="horz" wrap="square" lIns="91431" tIns="45716" rIns="91431" bIns="45716" numCol="1" anchor="ctr" anchorCtr="0" compatLnSpc="1">
            <a:prstTxWarp prst="textNoShape">
              <a:avLst/>
            </a:prstTxWarp>
          </a:bodyPr>
          <a:lstStyle>
            <a:lvl1pPr algn="ctr" eaLnBrk="1" hangingPunct="1">
              <a:defRPr sz="1200">
                <a:solidFill>
                  <a:srgbClr val="898989"/>
                </a:solidFill>
              </a:defRPr>
            </a:lvl1pPr>
          </a:lstStyle>
          <a:p>
            <a:pPr>
              <a:defRPr/>
            </a:pPr>
            <a:endParaRPr lang="zh-CN" altLang="en-US"/>
          </a:p>
        </p:txBody>
      </p:sp>
      <p:sp>
        <p:nvSpPr>
          <p:cNvPr id="9223" name="灯片编号占位符 5"/>
          <p:cNvSpPr>
            <a:spLocks noGrp="1" noChangeArrowheads="1"/>
          </p:cNvSpPr>
          <p:nvPr>
            <p:ph type="sldNum" sz="quarter" idx="4"/>
          </p:nvPr>
        </p:nvSpPr>
        <p:spPr bwMode="auto">
          <a:xfrm>
            <a:off x="239713" y="115888"/>
            <a:ext cx="2843212" cy="365125"/>
          </a:xfrm>
          <a:prstGeom prst="rect">
            <a:avLst/>
          </a:prstGeom>
          <a:noFill/>
          <a:ln>
            <a:noFill/>
          </a:ln>
          <a:extLst/>
        </p:spPr>
        <p:txBody>
          <a:bodyPr vert="horz" wrap="square" lIns="91440" tIns="45720" rIns="91440" bIns="45720" numCol="1" anchor="t" anchorCtr="0" compatLnSpc="1">
            <a:prstTxWarp prst="textNoShape">
              <a:avLst/>
            </a:prstTxWarp>
          </a:bodyPr>
          <a:lstStyle>
            <a:lvl1pPr eaLnBrk="1" hangingPunct="1">
              <a:defRPr/>
            </a:lvl1pPr>
          </a:lstStyle>
          <a:p>
            <a:pPr>
              <a:defRPr/>
            </a:pPr>
            <a:fld id="{7F968FC7-BF27-4EC7-A25A-F0AE360D7DDF}"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4162" r:id="rId1"/>
    <p:sldLayoutId id="2147484163" r:id="rId2"/>
    <p:sldLayoutId id="2147484164" r:id="rId3"/>
    <p:sldLayoutId id="2147484165" r:id="rId4"/>
    <p:sldLayoutId id="2147484166" r:id="rId5"/>
    <p:sldLayoutId id="2147484167" r:id="rId6"/>
    <p:sldLayoutId id="2147484168" r:id="rId7"/>
    <p:sldLayoutId id="2147484169" r:id="rId8"/>
    <p:sldLayoutId id="2147484170" r:id="rId9"/>
    <p:sldLayoutId id="2147484171" r:id="rId10"/>
    <p:sldLayoutId id="2147484172"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itchFamily="2" charset="-122"/>
        </a:defRPr>
      </a:lvl2pPr>
      <a:lvl3pPr algn="ctr" rtl="0" eaLnBrk="0" fontAlgn="base" hangingPunct="0">
        <a:spcBef>
          <a:spcPct val="0"/>
        </a:spcBef>
        <a:spcAft>
          <a:spcPct val="0"/>
        </a:spcAft>
        <a:defRPr sz="4400">
          <a:solidFill>
            <a:schemeClr val="tx1"/>
          </a:solidFill>
          <a:latin typeface="Calibri" pitchFamily="34" charset="0"/>
          <a:ea typeface="宋体" pitchFamily="2" charset="-122"/>
        </a:defRPr>
      </a:lvl3pPr>
      <a:lvl4pPr algn="ctr" rtl="0" eaLnBrk="0" fontAlgn="base" hangingPunct="0">
        <a:spcBef>
          <a:spcPct val="0"/>
        </a:spcBef>
        <a:spcAft>
          <a:spcPct val="0"/>
        </a:spcAft>
        <a:defRPr sz="4400">
          <a:solidFill>
            <a:schemeClr val="tx1"/>
          </a:solidFill>
          <a:latin typeface="Calibri" pitchFamily="34" charset="0"/>
          <a:ea typeface="宋体" pitchFamily="2" charset="-122"/>
        </a:defRPr>
      </a:lvl4pPr>
      <a:lvl5pPr algn="ctr" rtl="0" eaLnBrk="0" fontAlgn="base" hangingPunct="0">
        <a:spcBef>
          <a:spcPct val="0"/>
        </a:spcBef>
        <a:spcAft>
          <a:spcPct val="0"/>
        </a:spcAft>
        <a:defRPr sz="4400">
          <a:solidFill>
            <a:schemeClr val="tx1"/>
          </a:solidFill>
          <a:latin typeface="Calibri" pitchFamily="34" charset="0"/>
          <a:ea typeface="宋体" pitchFamily="2" charset="-122"/>
        </a:defRPr>
      </a:lvl5pPr>
      <a:lvl6pPr marL="457200" algn="ctr" rtl="0" eaLnBrk="0" fontAlgn="base" hangingPunct="0">
        <a:spcBef>
          <a:spcPct val="0"/>
        </a:spcBef>
        <a:spcAft>
          <a:spcPct val="0"/>
        </a:spcAft>
        <a:defRPr sz="4400">
          <a:solidFill>
            <a:schemeClr val="tx1"/>
          </a:solidFill>
          <a:latin typeface="Calibri" pitchFamily="34" charset="0"/>
          <a:ea typeface="宋体" pitchFamily="2" charset="-122"/>
        </a:defRPr>
      </a:lvl6pPr>
      <a:lvl7pPr marL="914400" algn="ctr" rtl="0" eaLnBrk="0" fontAlgn="base" hangingPunct="0">
        <a:spcBef>
          <a:spcPct val="0"/>
        </a:spcBef>
        <a:spcAft>
          <a:spcPct val="0"/>
        </a:spcAft>
        <a:defRPr sz="4400">
          <a:solidFill>
            <a:schemeClr val="tx1"/>
          </a:solidFill>
          <a:latin typeface="Calibri" pitchFamily="34" charset="0"/>
          <a:ea typeface="宋体" pitchFamily="2" charset="-122"/>
        </a:defRPr>
      </a:lvl7pPr>
      <a:lvl8pPr marL="1371600" algn="ctr" rtl="0" eaLnBrk="0" fontAlgn="base" hangingPunct="0">
        <a:spcBef>
          <a:spcPct val="0"/>
        </a:spcBef>
        <a:spcAft>
          <a:spcPct val="0"/>
        </a:spcAft>
        <a:defRPr sz="4400">
          <a:solidFill>
            <a:schemeClr val="tx1"/>
          </a:solidFill>
          <a:latin typeface="Calibri" pitchFamily="34" charset="0"/>
          <a:ea typeface="宋体" pitchFamily="2" charset="-122"/>
        </a:defRPr>
      </a:lvl8pPr>
      <a:lvl9pPr marL="1828800" algn="ctr" rtl="0" eaLnBrk="0" fontAlgn="base" hangingPunct="0">
        <a:spcBef>
          <a:spcPct val="0"/>
        </a:spcBef>
        <a:spcAft>
          <a:spcPct val="0"/>
        </a:spcAft>
        <a:defRPr sz="4400">
          <a:solidFill>
            <a:schemeClr val="tx1"/>
          </a:solidFill>
          <a:latin typeface="Calibri" pitchFamily="34" charset="0"/>
          <a:ea typeface="宋体" pitchFamily="2" charset="-122"/>
        </a:defRPr>
      </a:lvl9pPr>
    </p:titleStyle>
    <p:bodyStyle>
      <a:lvl1pPr marL="341313" indent="-341313" algn="l" rtl="0" eaLnBrk="0" fontAlgn="base" hangingPunct="0">
        <a:spcBef>
          <a:spcPct val="20000"/>
        </a:spcBef>
        <a:spcAft>
          <a:spcPct val="0"/>
        </a:spcAft>
        <a:buFont typeface="Arial" pitchFamily="34" charset="0"/>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Font typeface="Arial" pitchFamily="34" charset="0"/>
        <a:buChar char="–"/>
        <a:defRPr sz="2800">
          <a:solidFill>
            <a:schemeClr val="tx1"/>
          </a:solidFill>
          <a:latin typeface="+mn-lt"/>
          <a:ea typeface="+mn-ea"/>
        </a:defRPr>
      </a:lvl2pPr>
      <a:lvl3pPr marL="1141413" indent="-227013" algn="l" rtl="0" eaLnBrk="0" fontAlgn="base" hangingPunct="0">
        <a:spcBef>
          <a:spcPct val="20000"/>
        </a:spcBef>
        <a:spcAft>
          <a:spcPct val="0"/>
        </a:spcAft>
        <a:buFont typeface="Arial" pitchFamily="34" charset="0"/>
        <a:buChar char="•"/>
        <a:defRPr sz="2400">
          <a:solidFill>
            <a:schemeClr val="tx1"/>
          </a:solidFill>
          <a:latin typeface="+mn-lt"/>
          <a:ea typeface="+mn-ea"/>
        </a:defRPr>
      </a:lvl3pPr>
      <a:lvl4pPr marL="15986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4pPr>
      <a:lvl5pPr marL="20558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5pPr>
      <a:lvl6pPr marL="25130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6pPr>
      <a:lvl7pPr marL="29702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7pPr>
      <a:lvl8pPr marL="34274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8pPr>
      <a:lvl9pPr marL="38846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42" name="灯片编号占位符 5"/>
          <p:cNvSpPr txBox="1">
            <a:spLocks noChangeArrowheads="1"/>
          </p:cNvSpPr>
          <p:nvPr userDrawn="1"/>
        </p:nvSpPr>
        <p:spPr bwMode="auto">
          <a:xfrm>
            <a:off x="9344025" y="6357938"/>
            <a:ext cx="2843213" cy="365125"/>
          </a:xfrm>
          <a:prstGeom prst="rect">
            <a:avLst/>
          </a:prstGeom>
          <a:noFill/>
          <a:ln>
            <a:noFill/>
          </a:ln>
          <a:extLst/>
        </p:spPr>
        <p:txBody>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defRPr/>
            </a:pPr>
            <a:r>
              <a:rPr lang="en-US" smtClean="0">
                <a:solidFill>
                  <a:srgbClr val="7F7F7F"/>
                </a:solidFill>
              </a:rPr>
              <a:t>	</a:t>
            </a:r>
            <a:fld id="{63A4A89B-563C-4792-ABFA-69E4864C5CA7}" type="slidenum">
              <a:rPr lang="zh-CN" altLang="en-US" smtClean="0">
                <a:solidFill>
                  <a:srgbClr val="7F7F7F"/>
                </a:solidFill>
              </a:rPr>
              <a:pPr eaLnBrk="1" hangingPunct="1">
                <a:defRPr/>
              </a:pPr>
              <a:t>‹#›</a:t>
            </a:fld>
            <a:endParaRPr lang="en-US" altLang="zh-CN" smtClean="0">
              <a:solidFill>
                <a:srgbClr val="7F7F7F"/>
              </a:solidFill>
            </a:endParaRPr>
          </a:p>
        </p:txBody>
      </p:sp>
      <p:sp>
        <p:nvSpPr>
          <p:cNvPr id="8195" name="标题占位符 1"/>
          <p:cNvSpPr>
            <a:spLocks noGrp="1" noChangeArrowheads="1"/>
          </p:cNvSpPr>
          <p:nvPr>
            <p:ph type="title"/>
          </p:nvPr>
        </p:nvSpPr>
        <p:spPr bwMode="auto">
          <a:xfrm>
            <a:off x="609600" y="274638"/>
            <a:ext cx="10968038" cy="1143000"/>
          </a:xfrm>
          <a:prstGeom prst="rect">
            <a:avLst/>
          </a:prstGeom>
          <a:noFill/>
          <a:ln w="9525">
            <a:noFill/>
            <a:miter lim="800000"/>
            <a:headEnd/>
            <a:tailEnd/>
          </a:ln>
        </p:spPr>
        <p:txBody>
          <a:bodyPr vert="horz" wrap="square" lIns="91431" tIns="45716" rIns="91431" bIns="45716" numCol="1" anchor="ctr" anchorCtr="0" compatLnSpc="1">
            <a:prstTxWarp prst="textNoShape">
              <a:avLst/>
            </a:prstTxWarp>
          </a:bodyPr>
          <a:lstStyle/>
          <a:p>
            <a:pPr lvl="0"/>
            <a:r>
              <a:rPr lang="zh-CN" altLang="en-US" smtClean="0"/>
              <a:t>单击此处编辑母版标题样式</a:t>
            </a:r>
          </a:p>
        </p:txBody>
      </p:sp>
      <p:sp>
        <p:nvSpPr>
          <p:cNvPr id="8196" name="文本占位符 2"/>
          <p:cNvSpPr>
            <a:spLocks noGrp="1" noChangeArrowheads="1"/>
          </p:cNvSpPr>
          <p:nvPr>
            <p:ph type="body" idx="1"/>
          </p:nvPr>
        </p:nvSpPr>
        <p:spPr bwMode="auto">
          <a:xfrm>
            <a:off x="609600" y="1600200"/>
            <a:ext cx="10968038" cy="4525963"/>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45" name="日期占位符 2"/>
          <p:cNvSpPr>
            <a:spLocks noGrp="1" noChangeArrowheads="1"/>
          </p:cNvSpPr>
          <p:nvPr>
            <p:ph type="dt" sz="half" idx="2"/>
          </p:nvPr>
        </p:nvSpPr>
        <p:spPr bwMode="auto">
          <a:xfrm>
            <a:off x="609600" y="6356350"/>
            <a:ext cx="2843213" cy="365125"/>
          </a:xfrm>
          <a:prstGeom prst="rect">
            <a:avLst/>
          </a:prstGeom>
          <a:noFill/>
          <a:ln>
            <a:noFill/>
          </a:ln>
          <a:extLst/>
        </p:spPr>
        <p:txBody>
          <a:bodyPr vert="horz" wrap="square" lIns="91431" tIns="45716" rIns="91431" bIns="45716" numCol="1" anchor="ctr" anchorCtr="0" compatLnSpc="1">
            <a:prstTxWarp prst="textNoShape">
              <a:avLst/>
            </a:prstTxWarp>
          </a:bodyPr>
          <a:lstStyle>
            <a:lvl1pPr eaLnBrk="1" hangingPunct="1">
              <a:defRPr sz="1200">
                <a:solidFill>
                  <a:srgbClr val="898989"/>
                </a:solidFill>
              </a:defRPr>
            </a:lvl1pPr>
          </a:lstStyle>
          <a:p>
            <a:pPr>
              <a:defRPr/>
            </a:pPr>
            <a:fld id="{836E9EDC-E8DB-42D0-A94D-078050F8D332}" type="datetime1">
              <a:rPr lang="zh-CN" altLang="en-US"/>
              <a:pPr>
                <a:defRPr/>
              </a:pPr>
              <a:t>2019/8/1</a:t>
            </a:fld>
            <a:endParaRPr lang="en-US" altLang="zh-CN"/>
          </a:p>
        </p:txBody>
      </p:sp>
      <p:sp>
        <p:nvSpPr>
          <p:cNvPr id="10246" name="页脚占位符 3"/>
          <p:cNvSpPr>
            <a:spLocks noGrp="1" noChangeArrowheads="1"/>
          </p:cNvSpPr>
          <p:nvPr>
            <p:ph type="ftr" sz="quarter" idx="3"/>
          </p:nvPr>
        </p:nvSpPr>
        <p:spPr bwMode="auto">
          <a:xfrm>
            <a:off x="4164013" y="6356350"/>
            <a:ext cx="3859212" cy="365125"/>
          </a:xfrm>
          <a:prstGeom prst="rect">
            <a:avLst/>
          </a:prstGeom>
          <a:noFill/>
          <a:ln>
            <a:noFill/>
          </a:ln>
          <a:extLst/>
        </p:spPr>
        <p:txBody>
          <a:bodyPr vert="horz" wrap="square" lIns="91431" tIns="45716" rIns="91431" bIns="45716" numCol="1" anchor="ctr" anchorCtr="0" compatLnSpc="1">
            <a:prstTxWarp prst="textNoShape">
              <a:avLst/>
            </a:prstTxWarp>
          </a:bodyPr>
          <a:lstStyle>
            <a:lvl1pPr algn="ctr" eaLnBrk="1" hangingPunct="1">
              <a:defRPr sz="1200">
                <a:solidFill>
                  <a:srgbClr val="898989"/>
                </a:solidFill>
              </a:defRPr>
            </a:lvl1pPr>
          </a:lstStyle>
          <a:p>
            <a:pPr>
              <a:defRPr/>
            </a:pPr>
            <a:endParaRPr lang="zh-CN" altLang="en-US"/>
          </a:p>
        </p:txBody>
      </p:sp>
      <p:sp>
        <p:nvSpPr>
          <p:cNvPr id="10247" name="灯片编号占位符 4"/>
          <p:cNvSpPr>
            <a:spLocks noGrp="1" noChangeArrowheads="1"/>
          </p:cNvSpPr>
          <p:nvPr>
            <p:ph type="sldNum" sz="quarter" idx="4"/>
          </p:nvPr>
        </p:nvSpPr>
        <p:spPr bwMode="auto">
          <a:xfrm>
            <a:off x="239713" y="115888"/>
            <a:ext cx="2843212" cy="365125"/>
          </a:xfrm>
          <a:prstGeom prst="rect">
            <a:avLst/>
          </a:prstGeom>
          <a:noFill/>
          <a:ln>
            <a:noFill/>
          </a:ln>
          <a:extLst/>
        </p:spPr>
        <p:txBody>
          <a:bodyPr vert="horz" wrap="square" lIns="91440" tIns="45720" rIns="91440" bIns="45720" numCol="1" anchor="t" anchorCtr="0" compatLnSpc="1">
            <a:prstTxWarp prst="textNoShape">
              <a:avLst/>
            </a:prstTxWarp>
          </a:bodyPr>
          <a:lstStyle>
            <a:lvl1pPr eaLnBrk="1" hangingPunct="1">
              <a:defRPr/>
            </a:lvl1pPr>
          </a:lstStyle>
          <a:p>
            <a:pPr>
              <a:defRPr/>
            </a:pPr>
            <a:fld id="{B291D15A-AEB3-40A5-9B34-DB30D3A7E3D6}"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4173" r:id="rId1"/>
    <p:sldLayoutId id="2147484174" r:id="rId2"/>
    <p:sldLayoutId id="2147484175" r:id="rId3"/>
    <p:sldLayoutId id="2147484176" r:id="rId4"/>
    <p:sldLayoutId id="2147484177" r:id="rId5"/>
    <p:sldLayoutId id="2147484178" r:id="rId6"/>
    <p:sldLayoutId id="2147484179" r:id="rId7"/>
    <p:sldLayoutId id="2147484180" r:id="rId8"/>
    <p:sldLayoutId id="2147484181" r:id="rId9"/>
    <p:sldLayoutId id="2147484182" r:id="rId10"/>
    <p:sldLayoutId id="2147484183"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itchFamily="2" charset="-122"/>
        </a:defRPr>
      </a:lvl2pPr>
      <a:lvl3pPr algn="ctr" rtl="0" eaLnBrk="0" fontAlgn="base" hangingPunct="0">
        <a:spcBef>
          <a:spcPct val="0"/>
        </a:spcBef>
        <a:spcAft>
          <a:spcPct val="0"/>
        </a:spcAft>
        <a:defRPr sz="4400">
          <a:solidFill>
            <a:schemeClr val="tx1"/>
          </a:solidFill>
          <a:latin typeface="Calibri" pitchFamily="34" charset="0"/>
          <a:ea typeface="宋体" pitchFamily="2" charset="-122"/>
        </a:defRPr>
      </a:lvl3pPr>
      <a:lvl4pPr algn="ctr" rtl="0" eaLnBrk="0" fontAlgn="base" hangingPunct="0">
        <a:spcBef>
          <a:spcPct val="0"/>
        </a:spcBef>
        <a:spcAft>
          <a:spcPct val="0"/>
        </a:spcAft>
        <a:defRPr sz="4400">
          <a:solidFill>
            <a:schemeClr val="tx1"/>
          </a:solidFill>
          <a:latin typeface="Calibri" pitchFamily="34" charset="0"/>
          <a:ea typeface="宋体" pitchFamily="2" charset="-122"/>
        </a:defRPr>
      </a:lvl4pPr>
      <a:lvl5pPr algn="ctr" rtl="0" eaLnBrk="0" fontAlgn="base" hangingPunct="0">
        <a:spcBef>
          <a:spcPct val="0"/>
        </a:spcBef>
        <a:spcAft>
          <a:spcPct val="0"/>
        </a:spcAft>
        <a:defRPr sz="4400">
          <a:solidFill>
            <a:schemeClr val="tx1"/>
          </a:solidFill>
          <a:latin typeface="Calibri" pitchFamily="34" charset="0"/>
          <a:ea typeface="宋体" pitchFamily="2" charset="-122"/>
        </a:defRPr>
      </a:lvl5pPr>
      <a:lvl6pPr marL="457200" algn="ctr" rtl="0" eaLnBrk="0" fontAlgn="base" hangingPunct="0">
        <a:spcBef>
          <a:spcPct val="0"/>
        </a:spcBef>
        <a:spcAft>
          <a:spcPct val="0"/>
        </a:spcAft>
        <a:defRPr sz="4400">
          <a:solidFill>
            <a:schemeClr val="tx1"/>
          </a:solidFill>
          <a:latin typeface="Calibri" pitchFamily="34" charset="0"/>
          <a:ea typeface="宋体" pitchFamily="2" charset="-122"/>
        </a:defRPr>
      </a:lvl6pPr>
      <a:lvl7pPr marL="914400" algn="ctr" rtl="0" eaLnBrk="0" fontAlgn="base" hangingPunct="0">
        <a:spcBef>
          <a:spcPct val="0"/>
        </a:spcBef>
        <a:spcAft>
          <a:spcPct val="0"/>
        </a:spcAft>
        <a:defRPr sz="4400">
          <a:solidFill>
            <a:schemeClr val="tx1"/>
          </a:solidFill>
          <a:latin typeface="Calibri" pitchFamily="34" charset="0"/>
          <a:ea typeface="宋体" pitchFamily="2" charset="-122"/>
        </a:defRPr>
      </a:lvl7pPr>
      <a:lvl8pPr marL="1371600" algn="ctr" rtl="0" eaLnBrk="0" fontAlgn="base" hangingPunct="0">
        <a:spcBef>
          <a:spcPct val="0"/>
        </a:spcBef>
        <a:spcAft>
          <a:spcPct val="0"/>
        </a:spcAft>
        <a:defRPr sz="4400">
          <a:solidFill>
            <a:schemeClr val="tx1"/>
          </a:solidFill>
          <a:latin typeface="Calibri" pitchFamily="34" charset="0"/>
          <a:ea typeface="宋体" pitchFamily="2" charset="-122"/>
        </a:defRPr>
      </a:lvl8pPr>
      <a:lvl9pPr marL="1828800" algn="ctr" rtl="0" eaLnBrk="0" fontAlgn="base" hangingPunct="0">
        <a:spcBef>
          <a:spcPct val="0"/>
        </a:spcBef>
        <a:spcAft>
          <a:spcPct val="0"/>
        </a:spcAft>
        <a:defRPr sz="4400">
          <a:solidFill>
            <a:schemeClr val="tx1"/>
          </a:solidFill>
          <a:latin typeface="Calibri" pitchFamily="34" charset="0"/>
          <a:ea typeface="宋体" pitchFamily="2" charset="-122"/>
        </a:defRPr>
      </a:lvl9pPr>
    </p:titleStyle>
    <p:bodyStyle>
      <a:lvl1pPr marL="341313" indent="-341313" algn="l" rtl="0" eaLnBrk="0" fontAlgn="base" hangingPunct="0">
        <a:spcBef>
          <a:spcPct val="20000"/>
        </a:spcBef>
        <a:spcAft>
          <a:spcPct val="0"/>
        </a:spcAft>
        <a:buFont typeface="Arial" pitchFamily="34" charset="0"/>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Font typeface="Arial" pitchFamily="34" charset="0"/>
        <a:buChar char="–"/>
        <a:defRPr sz="2800">
          <a:solidFill>
            <a:schemeClr val="tx1"/>
          </a:solidFill>
          <a:latin typeface="+mn-lt"/>
          <a:ea typeface="+mn-ea"/>
        </a:defRPr>
      </a:lvl2pPr>
      <a:lvl3pPr marL="1141413" indent="-227013" algn="l" rtl="0" eaLnBrk="0" fontAlgn="base" hangingPunct="0">
        <a:spcBef>
          <a:spcPct val="20000"/>
        </a:spcBef>
        <a:spcAft>
          <a:spcPct val="0"/>
        </a:spcAft>
        <a:buFont typeface="Arial" pitchFamily="34" charset="0"/>
        <a:buChar char="•"/>
        <a:defRPr sz="2400">
          <a:solidFill>
            <a:schemeClr val="tx1"/>
          </a:solidFill>
          <a:latin typeface="+mn-lt"/>
          <a:ea typeface="+mn-ea"/>
        </a:defRPr>
      </a:lvl3pPr>
      <a:lvl4pPr marL="15986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4pPr>
      <a:lvl5pPr marL="20558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5pPr>
      <a:lvl6pPr marL="25130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6pPr>
      <a:lvl7pPr marL="29702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7pPr>
      <a:lvl8pPr marL="34274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8pPr>
      <a:lvl9pPr marL="38846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1266" name="灯片编号占位符 5"/>
          <p:cNvSpPr txBox="1">
            <a:spLocks noChangeArrowheads="1"/>
          </p:cNvSpPr>
          <p:nvPr userDrawn="1"/>
        </p:nvSpPr>
        <p:spPr bwMode="auto">
          <a:xfrm>
            <a:off x="9344025" y="6357938"/>
            <a:ext cx="2843213" cy="365125"/>
          </a:xfrm>
          <a:prstGeom prst="rect">
            <a:avLst/>
          </a:prstGeom>
          <a:noFill/>
          <a:ln>
            <a:noFill/>
          </a:ln>
          <a:extLst/>
        </p:spPr>
        <p:txBody>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defRPr/>
            </a:pPr>
            <a:r>
              <a:rPr lang="en-US" smtClean="0">
                <a:solidFill>
                  <a:srgbClr val="7F7F7F"/>
                </a:solidFill>
              </a:rPr>
              <a:t>	</a:t>
            </a:r>
            <a:fld id="{364D8A07-0C2C-4428-862A-64F3F68207FF}" type="slidenum">
              <a:rPr lang="zh-CN" altLang="en-US" smtClean="0">
                <a:solidFill>
                  <a:srgbClr val="7F7F7F"/>
                </a:solidFill>
              </a:rPr>
              <a:pPr eaLnBrk="1" hangingPunct="1">
                <a:defRPr/>
              </a:pPr>
              <a:t>‹#›</a:t>
            </a:fld>
            <a:endParaRPr lang="en-US" altLang="zh-CN" smtClean="0">
              <a:solidFill>
                <a:srgbClr val="7F7F7F"/>
              </a:solidFill>
            </a:endParaRPr>
          </a:p>
        </p:txBody>
      </p:sp>
      <p:sp>
        <p:nvSpPr>
          <p:cNvPr id="9219" name="标题占位符 1"/>
          <p:cNvSpPr>
            <a:spLocks noGrp="1" noChangeArrowheads="1"/>
          </p:cNvSpPr>
          <p:nvPr>
            <p:ph type="title"/>
          </p:nvPr>
        </p:nvSpPr>
        <p:spPr bwMode="auto">
          <a:xfrm>
            <a:off x="609600" y="274638"/>
            <a:ext cx="10968038" cy="1143000"/>
          </a:xfrm>
          <a:prstGeom prst="rect">
            <a:avLst/>
          </a:prstGeom>
          <a:noFill/>
          <a:ln w="9525">
            <a:noFill/>
            <a:miter lim="800000"/>
            <a:headEnd/>
            <a:tailEnd/>
          </a:ln>
        </p:spPr>
        <p:txBody>
          <a:bodyPr vert="horz" wrap="square" lIns="91431" tIns="45716" rIns="91431" bIns="45716" numCol="1" anchor="ctr" anchorCtr="0" compatLnSpc="1">
            <a:prstTxWarp prst="textNoShape">
              <a:avLst/>
            </a:prstTxWarp>
          </a:bodyPr>
          <a:lstStyle/>
          <a:p>
            <a:pPr lvl="0"/>
            <a:r>
              <a:rPr lang="zh-CN" altLang="en-US" smtClean="0"/>
              <a:t>单击此处编辑母版标题样式</a:t>
            </a:r>
          </a:p>
        </p:txBody>
      </p:sp>
      <p:sp>
        <p:nvSpPr>
          <p:cNvPr id="9220" name="文本占位符 2"/>
          <p:cNvSpPr>
            <a:spLocks noGrp="1" noChangeArrowheads="1"/>
          </p:cNvSpPr>
          <p:nvPr>
            <p:ph type="body" idx="1"/>
          </p:nvPr>
        </p:nvSpPr>
        <p:spPr bwMode="auto">
          <a:xfrm>
            <a:off x="609600" y="1600200"/>
            <a:ext cx="10968038" cy="4525963"/>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1269" name="日期占位符 3"/>
          <p:cNvSpPr>
            <a:spLocks noGrp="1" noChangeArrowheads="1"/>
          </p:cNvSpPr>
          <p:nvPr>
            <p:ph type="dt" sz="half" idx="2"/>
          </p:nvPr>
        </p:nvSpPr>
        <p:spPr bwMode="auto">
          <a:xfrm>
            <a:off x="609600" y="6356350"/>
            <a:ext cx="2843213" cy="365125"/>
          </a:xfrm>
          <a:prstGeom prst="rect">
            <a:avLst/>
          </a:prstGeom>
          <a:noFill/>
          <a:ln>
            <a:noFill/>
          </a:ln>
          <a:extLst/>
        </p:spPr>
        <p:txBody>
          <a:bodyPr vert="horz" wrap="square" lIns="91431" tIns="45716" rIns="91431" bIns="45716" numCol="1" anchor="ctr" anchorCtr="0" compatLnSpc="1">
            <a:prstTxWarp prst="textNoShape">
              <a:avLst/>
            </a:prstTxWarp>
          </a:bodyPr>
          <a:lstStyle>
            <a:lvl1pPr eaLnBrk="1" hangingPunct="1">
              <a:defRPr sz="1200">
                <a:solidFill>
                  <a:srgbClr val="898989"/>
                </a:solidFill>
              </a:defRPr>
            </a:lvl1pPr>
          </a:lstStyle>
          <a:p>
            <a:pPr>
              <a:defRPr/>
            </a:pPr>
            <a:fld id="{A259BF12-C678-4AE0-91C2-C3303D9F4826}" type="datetime1">
              <a:rPr lang="zh-CN" altLang="en-US"/>
              <a:pPr>
                <a:defRPr/>
              </a:pPr>
              <a:t>2019/8/1</a:t>
            </a:fld>
            <a:endParaRPr lang="en-US" altLang="zh-CN"/>
          </a:p>
        </p:txBody>
      </p:sp>
      <p:sp>
        <p:nvSpPr>
          <p:cNvPr id="11270" name="页脚占位符 4"/>
          <p:cNvSpPr>
            <a:spLocks noGrp="1" noChangeArrowheads="1"/>
          </p:cNvSpPr>
          <p:nvPr>
            <p:ph type="ftr" sz="quarter" idx="3"/>
          </p:nvPr>
        </p:nvSpPr>
        <p:spPr bwMode="auto">
          <a:xfrm>
            <a:off x="4164013" y="6356350"/>
            <a:ext cx="3859212" cy="365125"/>
          </a:xfrm>
          <a:prstGeom prst="rect">
            <a:avLst/>
          </a:prstGeom>
          <a:noFill/>
          <a:ln>
            <a:noFill/>
          </a:ln>
          <a:extLst/>
        </p:spPr>
        <p:txBody>
          <a:bodyPr vert="horz" wrap="square" lIns="91431" tIns="45716" rIns="91431" bIns="45716" numCol="1" anchor="ctr" anchorCtr="0" compatLnSpc="1">
            <a:prstTxWarp prst="textNoShape">
              <a:avLst/>
            </a:prstTxWarp>
          </a:bodyPr>
          <a:lstStyle>
            <a:lvl1pPr algn="ctr" eaLnBrk="1" hangingPunct="1">
              <a:defRPr sz="1200">
                <a:solidFill>
                  <a:srgbClr val="898989"/>
                </a:solidFill>
              </a:defRPr>
            </a:lvl1pPr>
          </a:lstStyle>
          <a:p>
            <a:pPr>
              <a:defRPr/>
            </a:pPr>
            <a:endParaRPr lang="zh-CN" altLang="en-US"/>
          </a:p>
        </p:txBody>
      </p:sp>
      <p:sp>
        <p:nvSpPr>
          <p:cNvPr id="11271" name="灯片编号占位符 5"/>
          <p:cNvSpPr>
            <a:spLocks noGrp="1" noChangeArrowheads="1"/>
          </p:cNvSpPr>
          <p:nvPr>
            <p:ph type="sldNum" sz="quarter" idx="4"/>
          </p:nvPr>
        </p:nvSpPr>
        <p:spPr bwMode="auto">
          <a:xfrm>
            <a:off x="239713" y="115888"/>
            <a:ext cx="2843212" cy="365125"/>
          </a:xfrm>
          <a:prstGeom prst="rect">
            <a:avLst/>
          </a:prstGeom>
          <a:noFill/>
          <a:ln>
            <a:noFill/>
          </a:ln>
          <a:extLst/>
        </p:spPr>
        <p:txBody>
          <a:bodyPr vert="horz" wrap="square" lIns="91440" tIns="45720" rIns="91440" bIns="45720" numCol="1" anchor="t" anchorCtr="0" compatLnSpc="1">
            <a:prstTxWarp prst="textNoShape">
              <a:avLst/>
            </a:prstTxWarp>
          </a:bodyPr>
          <a:lstStyle>
            <a:lvl1pPr eaLnBrk="1" hangingPunct="1">
              <a:defRPr/>
            </a:lvl1pPr>
          </a:lstStyle>
          <a:p>
            <a:pPr>
              <a:defRPr/>
            </a:pPr>
            <a:fld id="{81C5B369-85E8-4F76-A5E2-15B20761972B}"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4184" r:id="rId1"/>
    <p:sldLayoutId id="2147484185" r:id="rId2"/>
    <p:sldLayoutId id="2147484186" r:id="rId3"/>
    <p:sldLayoutId id="2147484187" r:id="rId4"/>
    <p:sldLayoutId id="2147484188" r:id="rId5"/>
    <p:sldLayoutId id="2147484189" r:id="rId6"/>
    <p:sldLayoutId id="2147484190" r:id="rId7"/>
    <p:sldLayoutId id="2147484191" r:id="rId8"/>
    <p:sldLayoutId id="2147484192" r:id="rId9"/>
    <p:sldLayoutId id="2147484193" r:id="rId10"/>
    <p:sldLayoutId id="2147484194"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pitchFamily="2" charset="-122"/>
        </a:defRPr>
      </a:lvl2pPr>
      <a:lvl3pPr algn="ctr" rtl="0" eaLnBrk="0" fontAlgn="base" hangingPunct="0">
        <a:spcBef>
          <a:spcPct val="0"/>
        </a:spcBef>
        <a:spcAft>
          <a:spcPct val="0"/>
        </a:spcAft>
        <a:defRPr sz="4400">
          <a:solidFill>
            <a:schemeClr val="tx1"/>
          </a:solidFill>
          <a:latin typeface="Calibri" pitchFamily="34" charset="0"/>
          <a:ea typeface="宋体" pitchFamily="2" charset="-122"/>
        </a:defRPr>
      </a:lvl3pPr>
      <a:lvl4pPr algn="ctr" rtl="0" eaLnBrk="0" fontAlgn="base" hangingPunct="0">
        <a:spcBef>
          <a:spcPct val="0"/>
        </a:spcBef>
        <a:spcAft>
          <a:spcPct val="0"/>
        </a:spcAft>
        <a:defRPr sz="4400">
          <a:solidFill>
            <a:schemeClr val="tx1"/>
          </a:solidFill>
          <a:latin typeface="Calibri" pitchFamily="34" charset="0"/>
          <a:ea typeface="宋体" pitchFamily="2" charset="-122"/>
        </a:defRPr>
      </a:lvl4pPr>
      <a:lvl5pPr algn="ctr" rtl="0" eaLnBrk="0" fontAlgn="base" hangingPunct="0">
        <a:spcBef>
          <a:spcPct val="0"/>
        </a:spcBef>
        <a:spcAft>
          <a:spcPct val="0"/>
        </a:spcAft>
        <a:defRPr sz="4400">
          <a:solidFill>
            <a:schemeClr val="tx1"/>
          </a:solidFill>
          <a:latin typeface="Calibri" pitchFamily="34" charset="0"/>
          <a:ea typeface="宋体" pitchFamily="2" charset="-122"/>
        </a:defRPr>
      </a:lvl5pPr>
      <a:lvl6pPr marL="457200" algn="ctr" rtl="0" eaLnBrk="0" fontAlgn="base" hangingPunct="0">
        <a:spcBef>
          <a:spcPct val="0"/>
        </a:spcBef>
        <a:spcAft>
          <a:spcPct val="0"/>
        </a:spcAft>
        <a:defRPr sz="4400">
          <a:solidFill>
            <a:schemeClr val="tx1"/>
          </a:solidFill>
          <a:latin typeface="Calibri" pitchFamily="34" charset="0"/>
          <a:ea typeface="宋体" pitchFamily="2" charset="-122"/>
        </a:defRPr>
      </a:lvl6pPr>
      <a:lvl7pPr marL="914400" algn="ctr" rtl="0" eaLnBrk="0" fontAlgn="base" hangingPunct="0">
        <a:spcBef>
          <a:spcPct val="0"/>
        </a:spcBef>
        <a:spcAft>
          <a:spcPct val="0"/>
        </a:spcAft>
        <a:defRPr sz="4400">
          <a:solidFill>
            <a:schemeClr val="tx1"/>
          </a:solidFill>
          <a:latin typeface="Calibri" pitchFamily="34" charset="0"/>
          <a:ea typeface="宋体" pitchFamily="2" charset="-122"/>
        </a:defRPr>
      </a:lvl7pPr>
      <a:lvl8pPr marL="1371600" algn="ctr" rtl="0" eaLnBrk="0" fontAlgn="base" hangingPunct="0">
        <a:spcBef>
          <a:spcPct val="0"/>
        </a:spcBef>
        <a:spcAft>
          <a:spcPct val="0"/>
        </a:spcAft>
        <a:defRPr sz="4400">
          <a:solidFill>
            <a:schemeClr val="tx1"/>
          </a:solidFill>
          <a:latin typeface="Calibri" pitchFamily="34" charset="0"/>
          <a:ea typeface="宋体" pitchFamily="2" charset="-122"/>
        </a:defRPr>
      </a:lvl8pPr>
      <a:lvl9pPr marL="1828800" algn="ctr" rtl="0" eaLnBrk="0" fontAlgn="base" hangingPunct="0">
        <a:spcBef>
          <a:spcPct val="0"/>
        </a:spcBef>
        <a:spcAft>
          <a:spcPct val="0"/>
        </a:spcAft>
        <a:defRPr sz="4400">
          <a:solidFill>
            <a:schemeClr val="tx1"/>
          </a:solidFill>
          <a:latin typeface="Calibri" pitchFamily="34" charset="0"/>
          <a:ea typeface="宋体" pitchFamily="2" charset="-122"/>
        </a:defRPr>
      </a:lvl9pPr>
    </p:titleStyle>
    <p:bodyStyle>
      <a:lvl1pPr marL="341313" indent="-341313" algn="l" rtl="0" eaLnBrk="0" fontAlgn="base" hangingPunct="0">
        <a:spcBef>
          <a:spcPct val="20000"/>
        </a:spcBef>
        <a:spcAft>
          <a:spcPct val="0"/>
        </a:spcAft>
        <a:buFont typeface="Arial" pitchFamily="34" charset="0"/>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Font typeface="Arial" pitchFamily="34" charset="0"/>
        <a:buChar char="–"/>
        <a:defRPr sz="2800">
          <a:solidFill>
            <a:schemeClr val="tx1"/>
          </a:solidFill>
          <a:latin typeface="+mn-lt"/>
          <a:ea typeface="+mn-ea"/>
        </a:defRPr>
      </a:lvl2pPr>
      <a:lvl3pPr marL="1141413" indent="-227013" algn="l" rtl="0" eaLnBrk="0" fontAlgn="base" hangingPunct="0">
        <a:spcBef>
          <a:spcPct val="20000"/>
        </a:spcBef>
        <a:spcAft>
          <a:spcPct val="0"/>
        </a:spcAft>
        <a:buFont typeface="Arial" pitchFamily="34" charset="0"/>
        <a:buChar char="•"/>
        <a:defRPr sz="2400">
          <a:solidFill>
            <a:schemeClr val="tx1"/>
          </a:solidFill>
          <a:latin typeface="+mn-lt"/>
          <a:ea typeface="+mn-ea"/>
        </a:defRPr>
      </a:lvl3pPr>
      <a:lvl4pPr marL="15986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4pPr>
      <a:lvl5pPr marL="20558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5pPr>
      <a:lvl6pPr marL="25130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6pPr>
      <a:lvl7pPr marL="29702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7pPr>
      <a:lvl8pPr marL="34274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8pPr>
      <a:lvl9pPr marL="3884613" indent="-227013" algn="l" rtl="0" eaLnBrk="0" fontAlgn="base" hangingPunct="0">
        <a:spcBef>
          <a:spcPct val="20000"/>
        </a:spcBef>
        <a:spcAft>
          <a:spcPct val="0"/>
        </a:spcAft>
        <a:buFont typeface="Arial" pitchFamily="34" charset="0"/>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8.xml"/><Relationship Id="rId5" Type="http://schemas.openxmlformats.org/officeDocument/2006/relationships/image" Target="../media/image4.jpeg"/><Relationship Id="rId4" Type="http://schemas.openxmlformats.org/officeDocument/2006/relationships/hyperlink" Target="http://www.google.com.sa/url?sa=i&amp;rct=j&amp;q=&amp;esrc=s&amp;source=images&amp;cd=&amp;cad=rja&amp;uact=8&amp;ved=0ahUKEwjDvouzg4TXAhUBiBoKHQQ8DXEQjRwIBw&amp;url=http://www.alyaum.com/article/3093683&amp;psig=AOvVaw1TSn1vv7BvsYq9IRvvGMeU&amp;ust=1508754703414066"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hyperlink" Target="mailto:uzbembriyadh@gmail.com" TargetMode="External"/><Relationship Id="rId2" Type="http://schemas.openxmlformats.org/officeDocument/2006/relationships/image" Target="../media/image5.jpeg"/><Relationship Id="rId1" Type="http://schemas.openxmlformats.org/officeDocument/2006/relationships/slideLayout" Target="../slideLayouts/slideLayout18.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hyperlink" Target="http://tiny.cc/u9ai9y" TargetMode="External"/><Relationship Id="rId2" Type="http://schemas.openxmlformats.org/officeDocument/2006/relationships/image" Target="../media/image5.jpeg"/><Relationship Id="rId1" Type="http://schemas.openxmlformats.org/officeDocument/2006/relationships/slideLayout" Target="../slideLayouts/slideLayout18.xml"/><Relationship Id="rId5" Type="http://schemas.openxmlformats.org/officeDocument/2006/relationships/image" Target="../media/image6.jpeg"/><Relationship Id="rId4" Type="http://schemas.openxmlformats.org/officeDocument/2006/relationships/hyperlink" Target="mailto:r.qahtani@saso.gov.sa"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hyperlink" Target="mailto:&#1575;&#1604;&#1575;&#1604;&#1603;&#1578;&#1585;&#1608;&#1606;&#1610;bc@csc.org.sa" TargetMode="External"/><Relationship Id="rId2" Type="http://schemas.openxmlformats.org/officeDocument/2006/relationships/image" Target="../media/image5.jpeg"/><Relationship Id="rId1" Type="http://schemas.openxmlformats.org/officeDocument/2006/relationships/slideLayout" Target="../slideLayouts/slideLayout18.xml"/><Relationship Id="rId5" Type="http://schemas.openxmlformats.org/officeDocument/2006/relationships/image" Target="../media/image6.jpeg"/><Relationship Id="rId4" Type="http://schemas.openxmlformats.org/officeDocument/2006/relationships/hyperlink" Target="mailto:atwaim@mci.gov.sa"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eaterytraders/" TargetMode="External"/><Relationship Id="rId2" Type="http://schemas.openxmlformats.org/officeDocument/2006/relationships/image" Target="../media/image5.jpeg"/><Relationship Id="rId1" Type="http://schemas.openxmlformats.org/officeDocument/2006/relationships/slideLayout" Target="../slideLayouts/slideLayout18.xml"/><Relationship Id="rId5" Type="http://schemas.openxmlformats.org/officeDocument/2006/relationships/image" Target="../media/image6.jpeg"/><Relationship Id="rId4" Type="http://schemas.openxmlformats.org/officeDocument/2006/relationships/hyperlink" Target="mailto:sales@lmtlssevents.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3"/>
          <p:cNvSpPr txBox="1">
            <a:spLocks noChangeArrowheads="1"/>
          </p:cNvSpPr>
          <p:nvPr/>
        </p:nvSpPr>
        <p:spPr bwMode="auto">
          <a:xfrm>
            <a:off x="1292857" y="2708920"/>
            <a:ext cx="9649072" cy="1661985"/>
          </a:xfrm>
          <a:prstGeom prst="rect">
            <a:avLst/>
          </a:prstGeom>
          <a:noFill/>
          <a:ln w="9525">
            <a:noFill/>
            <a:miter lim="800000"/>
            <a:headEnd/>
            <a:tailEnd/>
          </a:ln>
        </p:spPr>
        <p:txBody>
          <a:bodyPr wrap="square" lIns="91431" tIns="45716" rIns="91431" bIns="45716">
            <a:spAutoFit/>
          </a:bodyPr>
          <a:lstStyle/>
          <a:p>
            <a:pPr algn="ctr" rtl="1" eaLnBrk="1" hangingPunct="1"/>
            <a:r>
              <a:rPr lang="ar-SA" altLang="zh-CN" sz="3600" dirty="0" smtClean="0">
                <a:solidFill>
                  <a:srgbClr val="0066CC"/>
                </a:solidFill>
                <a:latin typeface="Arial Unicode MS" pitchFamily="34" charset="-122"/>
                <a:ea typeface="Arial Unicode MS" pitchFamily="34" charset="-122"/>
                <a:cs typeface="PT Bold Heading" panose="02010400000000000000" pitchFamily="2" charset="-78"/>
              </a:rPr>
              <a:t>نشرة الجنوب</a:t>
            </a:r>
          </a:p>
          <a:p>
            <a:pPr algn="ctr" rtl="1" eaLnBrk="1" hangingPunct="1">
              <a:lnSpc>
                <a:spcPct val="150000"/>
              </a:lnSpc>
            </a:pPr>
            <a:r>
              <a:rPr lang="ar-SA" altLang="zh-CN" sz="2400" b="1" dirty="0" smtClean="0">
                <a:solidFill>
                  <a:schemeClr val="tx1">
                    <a:lumMod val="50000"/>
                    <a:lumOff val="50000"/>
                  </a:schemeClr>
                </a:solidFill>
                <a:latin typeface="+mn-lt"/>
                <a:ea typeface="Arial Unicode MS" pitchFamily="34" charset="-122"/>
              </a:rPr>
              <a:t>نشرة اسبوعية صادرة عن مركز المعلومات – الغرفة التجارية الصناعية بابها</a:t>
            </a:r>
          </a:p>
          <a:p>
            <a:pPr algn="ctr" rtl="1" eaLnBrk="1" hangingPunct="1">
              <a:lnSpc>
                <a:spcPct val="150000"/>
              </a:lnSpc>
            </a:pPr>
            <a:r>
              <a:rPr lang="ar-SA" altLang="zh-CN" sz="2000" b="1" dirty="0" smtClean="0">
                <a:solidFill>
                  <a:srgbClr val="0033CC"/>
                </a:solidFill>
                <a:latin typeface="+mn-lt"/>
                <a:ea typeface="Arial Unicode MS" pitchFamily="34" charset="-122"/>
              </a:rPr>
              <a:t>العدد رقم (743) بتاريخ </a:t>
            </a:r>
            <a:r>
              <a:rPr lang="ar-SA" altLang="zh-CN" sz="2000" b="1" dirty="0" smtClean="0">
                <a:solidFill>
                  <a:srgbClr val="0033CC"/>
                </a:solidFill>
                <a:latin typeface="+mn-lt"/>
                <a:ea typeface="Arial Unicode MS" pitchFamily="34" charset="-122"/>
              </a:rPr>
              <a:t>29 </a:t>
            </a:r>
            <a:r>
              <a:rPr lang="ar-SA" altLang="zh-CN" sz="2000" b="1" dirty="0" smtClean="0">
                <a:solidFill>
                  <a:srgbClr val="0033CC"/>
                </a:solidFill>
                <a:latin typeface="+mn-lt"/>
                <a:ea typeface="Arial Unicode MS" pitchFamily="34" charset="-122"/>
              </a:rPr>
              <a:t>ذو القعدة1440هـ </a:t>
            </a:r>
            <a:r>
              <a:rPr lang="ar-SA" altLang="zh-CN" sz="2000" b="1" dirty="0" smtClean="0">
                <a:solidFill>
                  <a:srgbClr val="0033CC"/>
                </a:solidFill>
                <a:latin typeface="+mn-lt"/>
                <a:ea typeface="Arial Unicode MS" pitchFamily="34" charset="-122"/>
              </a:rPr>
              <a:t>الموافق1 أغسطس2019م</a:t>
            </a:r>
            <a:endParaRPr lang="ar-SA" altLang="zh-CN" sz="2000" b="1" dirty="0" smtClean="0">
              <a:solidFill>
                <a:srgbClr val="0033CC"/>
              </a:solidFill>
              <a:latin typeface="+mn-lt"/>
              <a:ea typeface="Arial Unicode MS" pitchFamily="34" charset="-122"/>
            </a:endParaRPr>
          </a:p>
        </p:txBody>
      </p:sp>
      <p:pic>
        <p:nvPicPr>
          <p:cNvPr id="10" name="Picture 9"/>
          <p:cNvPicPr>
            <a:picLocks noChangeAspect="1"/>
          </p:cNvPicPr>
          <p:nvPr/>
        </p:nvPicPr>
        <p:blipFill>
          <a:blip r:embed="rId2" cstate="print"/>
          <a:stretch>
            <a:fillRect/>
          </a:stretch>
        </p:blipFill>
        <p:spPr>
          <a:xfrm>
            <a:off x="10486107" y="194973"/>
            <a:ext cx="1555007" cy="777672"/>
          </a:xfrm>
          <a:prstGeom prst="rect">
            <a:avLst/>
          </a:prstGeom>
        </p:spPr>
      </p:pic>
      <p:sp>
        <p:nvSpPr>
          <p:cNvPr id="2" name="TextBox 1"/>
          <p:cNvSpPr txBox="1"/>
          <p:nvPr/>
        </p:nvSpPr>
        <p:spPr>
          <a:xfrm>
            <a:off x="0" y="5213516"/>
            <a:ext cx="12187237" cy="400110"/>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pPr algn="ctr" rtl="1"/>
            <a:r>
              <a:rPr lang="ar-SA" sz="2000" b="1" dirty="0" smtClean="0">
                <a:solidFill>
                  <a:schemeClr val="bg1"/>
                </a:solidFill>
              </a:rPr>
              <a:t>                                                                                                                               </a:t>
            </a:r>
            <a:r>
              <a:rPr lang="ar-SA" sz="2000" b="1" dirty="0" smtClean="0">
                <a:solidFill>
                  <a:srgbClr val="FFC000"/>
                </a:solidFill>
              </a:rPr>
              <a:t>الغرفة التجارية الصناعية بابها</a:t>
            </a:r>
            <a:endParaRPr lang="en-US" sz="2000" b="1" dirty="0">
              <a:solidFill>
                <a:srgbClr val="FFC000"/>
              </a:solidFill>
            </a:endParaRPr>
          </a:p>
        </p:txBody>
      </p:sp>
      <p:pic>
        <p:nvPicPr>
          <p:cNvPr id="16" name="Picture 15" descr="C:\Users\MacBook Pro\Desktop\شعار الغرفة الجديد.jpg"/>
          <p:cNvPicPr/>
          <p:nvPr/>
        </p:nvPicPr>
        <p:blipFill>
          <a:blip r:embed="rId3">
            <a:extLst>
              <a:ext uri="{28A0092B-C50C-407E-A947-70E740481C1C}">
                <a14:useLocalDpi xmlns:a14="http://schemas.microsoft.com/office/drawing/2010/main" val="0"/>
              </a:ext>
            </a:extLst>
          </a:blip>
          <a:srcRect l="14977" t="19904" r="14075" b="21992"/>
          <a:stretch>
            <a:fillRect/>
          </a:stretch>
        </p:blipFill>
        <p:spPr bwMode="auto">
          <a:xfrm>
            <a:off x="394492" y="161869"/>
            <a:ext cx="821055" cy="856888"/>
          </a:xfrm>
          <a:prstGeom prst="rect">
            <a:avLst/>
          </a:prstGeom>
          <a:noFill/>
          <a:ln>
            <a:noFill/>
          </a:ln>
        </p:spPr>
      </p:pic>
      <p:sp>
        <p:nvSpPr>
          <p:cNvPr id="18" name="TextBox 3"/>
          <p:cNvSpPr txBox="1">
            <a:spLocks noChangeArrowheads="1"/>
          </p:cNvSpPr>
          <p:nvPr/>
        </p:nvSpPr>
        <p:spPr bwMode="auto">
          <a:xfrm>
            <a:off x="3933379" y="5875994"/>
            <a:ext cx="3600400" cy="830989"/>
          </a:xfrm>
          <a:prstGeom prst="rect">
            <a:avLst/>
          </a:prstGeom>
          <a:noFill/>
          <a:ln w="9525">
            <a:noFill/>
            <a:miter lim="800000"/>
            <a:headEnd/>
            <a:tailEnd/>
          </a:ln>
        </p:spPr>
        <p:txBody>
          <a:bodyPr wrap="square" lIns="91431" tIns="45716" rIns="91431" bIns="45716">
            <a:spAutoFit/>
          </a:bodyPr>
          <a:lstStyle/>
          <a:p>
            <a:pPr algn="ctr" eaLnBrk="1" hangingPunct="1"/>
            <a:r>
              <a:rPr lang="ar-SA" altLang="zh-CN" sz="1600" dirty="0" smtClean="0">
                <a:solidFill>
                  <a:schemeClr val="tx1">
                    <a:lumMod val="50000"/>
                    <a:lumOff val="50000"/>
                  </a:schemeClr>
                </a:solidFill>
                <a:latin typeface="Simplified Arabic" panose="02020603050405020304" pitchFamily="18" charset="-78"/>
                <a:ea typeface="Arial Unicode MS" pitchFamily="34" charset="-122"/>
                <a:cs typeface="Simplified Arabic" panose="02020603050405020304" pitchFamily="18" charset="-78"/>
              </a:rPr>
              <a:t>اعداد</a:t>
            </a:r>
          </a:p>
          <a:p>
            <a:pPr algn="ctr" eaLnBrk="1" hangingPunct="1"/>
            <a:r>
              <a:rPr lang="ar-SA" altLang="zh-CN" sz="1600" b="1" dirty="0" smtClean="0">
                <a:solidFill>
                  <a:schemeClr val="tx1">
                    <a:lumMod val="50000"/>
                    <a:lumOff val="50000"/>
                  </a:schemeClr>
                </a:solidFill>
                <a:latin typeface="Simplified Arabic" panose="02020603050405020304" pitchFamily="18" charset="-78"/>
                <a:ea typeface="Arial Unicode MS" pitchFamily="34" charset="-122"/>
                <a:cs typeface="Simplified Arabic" panose="02020603050405020304" pitchFamily="18" charset="-78"/>
              </a:rPr>
              <a:t>مركز البحوث والدراسات الاقتصادية والمعلومات</a:t>
            </a:r>
          </a:p>
          <a:p>
            <a:pPr algn="ctr" eaLnBrk="1" hangingPunct="1"/>
            <a:r>
              <a:rPr lang="ar-SA" altLang="zh-CN" sz="1600" b="1" dirty="0" smtClean="0">
                <a:solidFill>
                  <a:schemeClr val="tx1">
                    <a:lumMod val="50000"/>
                    <a:lumOff val="50000"/>
                  </a:schemeClr>
                </a:solidFill>
                <a:latin typeface="Simplified Arabic" panose="02020603050405020304" pitchFamily="18" charset="-78"/>
                <a:ea typeface="Arial Unicode MS" pitchFamily="34" charset="-122"/>
                <a:cs typeface="Simplified Arabic" panose="02020603050405020304" pitchFamily="18" charset="-78"/>
              </a:rPr>
              <a:t>قسم المعلومات</a:t>
            </a:r>
            <a:endParaRPr lang="en-US" altLang="zh-CN" sz="1600" b="1" dirty="0">
              <a:solidFill>
                <a:schemeClr val="tx1">
                  <a:lumMod val="50000"/>
                  <a:lumOff val="50000"/>
                </a:schemeClr>
              </a:solidFill>
              <a:latin typeface="Simplified Arabic" panose="02020603050405020304" pitchFamily="18" charset="-78"/>
              <a:ea typeface="Arial Unicode MS" pitchFamily="34" charset="-122"/>
              <a:cs typeface="Simplified Arabic" panose="02020603050405020304" pitchFamily="18" charset="-78"/>
            </a:endParaRPr>
          </a:p>
        </p:txBody>
      </p:sp>
      <p:pic>
        <p:nvPicPr>
          <p:cNvPr id="8" name="irc_mi" descr="Related image">
            <a:hlinkClick r:id="rId4"/>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13499" y="1187664"/>
            <a:ext cx="1771015" cy="9906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290" name="直接连接符 6"/>
          <p:cNvCxnSpPr>
            <a:cxnSpLocks noChangeShapeType="1"/>
          </p:cNvCxnSpPr>
          <p:nvPr/>
        </p:nvCxnSpPr>
        <p:spPr bwMode="auto">
          <a:xfrm>
            <a:off x="0" y="606425"/>
            <a:ext cx="12187238" cy="14288"/>
          </a:xfrm>
          <a:prstGeom prst="line">
            <a:avLst/>
          </a:prstGeom>
          <a:ln>
            <a:headEnd/>
            <a:tailEnd/>
          </a:ln>
        </p:spPr>
        <p:style>
          <a:lnRef idx="2">
            <a:schemeClr val="accent1"/>
          </a:lnRef>
          <a:fillRef idx="0">
            <a:schemeClr val="accent1"/>
          </a:fillRef>
          <a:effectRef idx="1">
            <a:schemeClr val="accent1"/>
          </a:effectRef>
          <a:fontRef idx="minor">
            <a:schemeClr val="tx1"/>
          </a:fontRef>
        </p:style>
      </p:cxnSp>
      <p:sp>
        <p:nvSpPr>
          <p:cNvPr id="12291" name="TextBox 42"/>
          <p:cNvSpPr txBox="1">
            <a:spLocks noChangeArrowheads="1"/>
          </p:cNvSpPr>
          <p:nvPr/>
        </p:nvSpPr>
        <p:spPr bwMode="auto">
          <a:xfrm>
            <a:off x="3933379" y="359107"/>
            <a:ext cx="3786162" cy="523212"/>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square" lIns="91431" tIns="45716" rIns="91431" bIns="45716">
            <a:spAutoFit/>
            <a:sp3d extrusionH="57150">
              <a:bevelT h="25400" prst="softRound"/>
            </a:sp3d>
          </a:bodyPr>
          <a:lstStyle/>
          <a:p>
            <a:pPr algn="ctr" eaLnBrk="1" hangingPunct="1"/>
            <a:r>
              <a:rPr lang="ar-SA" altLang="zh-CN" sz="2800" b="1" dirty="0">
                <a:solidFill>
                  <a:schemeClr val="bg1"/>
                </a:solidFill>
              </a:rPr>
              <a:t>التعاميم </a:t>
            </a:r>
            <a:r>
              <a:rPr lang="ar-SA" altLang="zh-CN" sz="2800" b="1" dirty="0" smtClean="0">
                <a:solidFill>
                  <a:schemeClr val="bg1"/>
                </a:solidFill>
              </a:rPr>
              <a:t>الصادرة</a:t>
            </a:r>
            <a:endParaRPr lang="zh-CN" altLang="en-US" sz="2800" b="1" dirty="0">
              <a:solidFill>
                <a:schemeClr val="bg1"/>
              </a:solidFill>
            </a:endParaRPr>
          </a:p>
        </p:txBody>
      </p:sp>
      <p:sp>
        <p:nvSpPr>
          <p:cNvPr id="14" name="TextBox 3"/>
          <p:cNvSpPr txBox="1">
            <a:spLocks noChangeArrowheads="1"/>
          </p:cNvSpPr>
          <p:nvPr/>
        </p:nvSpPr>
        <p:spPr bwMode="auto">
          <a:xfrm>
            <a:off x="9838035" y="186926"/>
            <a:ext cx="2049761" cy="276991"/>
          </a:xfrm>
          <a:prstGeom prst="rect">
            <a:avLst/>
          </a:prstGeom>
          <a:noFill/>
          <a:ln w="9525">
            <a:noFill/>
            <a:miter lim="800000"/>
            <a:headEnd/>
            <a:tailEnd/>
          </a:ln>
        </p:spPr>
        <p:txBody>
          <a:bodyPr wrap="square" lIns="91431" tIns="45716" rIns="91431" bIns="45716">
            <a:spAutoFit/>
          </a:bodyPr>
          <a:lstStyle/>
          <a:p>
            <a:pPr algn="r" eaLnBrk="1" hangingPunct="1"/>
            <a:r>
              <a:rPr lang="ar-SA" sz="1200" dirty="0">
                <a:solidFill>
                  <a:srgbClr val="006600"/>
                </a:solidFill>
                <a:ea typeface="SimSun"/>
                <a:cs typeface="PT Bold Heading"/>
              </a:rPr>
              <a:t>الغرفة التجارية الصناعية </a:t>
            </a:r>
            <a:r>
              <a:rPr lang="ar-SA" sz="1200" dirty="0" smtClean="0">
                <a:solidFill>
                  <a:srgbClr val="006600"/>
                </a:solidFill>
                <a:ea typeface="SimSun"/>
                <a:cs typeface="PT Bold Heading"/>
              </a:rPr>
              <a:t>بأبها</a:t>
            </a:r>
            <a:endParaRPr lang="en-US" altLang="zh-CN" sz="1200" dirty="0">
              <a:solidFill>
                <a:schemeClr val="bg1">
                  <a:lumMod val="50000"/>
                </a:schemeClr>
              </a:solidFill>
              <a:latin typeface="Arial Unicode MS" pitchFamily="34" charset="-122"/>
              <a:ea typeface="Arial Unicode MS" pitchFamily="34" charset="-122"/>
              <a:cs typeface="Arial Unicode MS" pitchFamily="34" charset="-122"/>
            </a:endParaRPr>
          </a:p>
        </p:txBody>
      </p:sp>
      <p:pic>
        <p:nvPicPr>
          <p:cNvPr id="7" name="Picture 6" descr="C:\Users\MacBook Pro\Desktop\شعار الغرفة الجديد.jpg"/>
          <p:cNvPicPr/>
          <p:nvPr/>
        </p:nvPicPr>
        <p:blipFill>
          <a:blip r:embed="rId2" cstate="print">
            <a:extLst>
              <a:ext uri="{28A0092B-C50C-407E-A947-70E740481C1C}">
                <a14:useLocalDpi xmlns:a14="http://schemas.microsoft.com/office/drawing/2010/main" val="0"/>
              </a:ext>
            </a:extLst>
          </a:blip>
          <a:srcRect l="14977" t="19904" r="14075" b="21992"/>
          <a:stretch>
            <a:fillRect/>
          </a:stretch>
        </p:blipFill>
        <p:spPr bwMode="auto">
          <a:xfrm>
            <a:off x="332979" y="20621"/>
            <a:ext cx="504056" cy="569314"/>
          </a:xfrm>
          <a:prstGeom prst="rect">
            <a:avLst/>
          </a:prstGeom>
          <a:noFill/>
          <a:ln>
            <a:noFill/>
          </a:ln>
        </p:spPr>
      </p:pic>
      <p:sp>
        <p:nvSpPr>
          <p:cNvPr id="9" name="Rounded Rectangle 8"/>
          <p:cNvSpPr/>
          <p:nvPr/>
        </p:nvSpPr>
        <p:spPr bwMode="auto">
          <a:xfrm>
            <a:off x="3768974" y="1124744"/>
            <a:ext cx="8148389" cy="5130428"/>
          </a:xfrm>
          <a:prstGeom prst="roundRect">
            <a:avLst/>
          </a:prstGeom>
          <a:solidFill>
            <a:schemeClr val="bg1">
              <a:lumMod val="95000"/>
            </a:schemeClr>
          </a:solidFill>
          <a:ln>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algn="ctr" rtl="1"/>
            <a:r>
              <a:rPr lang="ar-SA" sz="2800" b="1" dirty="0">
                <a:solidFill>
                  <a:srgbClr val="C00000"/>
                </a:solidFill>
                <a:latin typeface="Simplified Arabic" panose="02020603050405020304" pitchFamily="18" charset="-78"/>
                <a:cs typeface="Simplified Arabic" panose="02020603050405020304" pitchFamily="18" charset="-78"/>
              </a:rPr>
              <a:t>رفع </a:t>
            </a:r>
            <a:r>
              <a:rPr lang="ar-SA" sz="2800" b="1" dirty="0">
                <a:solidFill>
                  <a:srgbClr val="C00000"/>
                </a:solidFill>
                <a:latin typeface="Simplified Arabic" panose="02020603050405020304" pitchFamily="18" charset="-78"/>
                <a:cs typeface="Simplified Arabic" panose="02020603050405020304" pitchFamily="18" charset="-78"/>
              </a:rPr>
              <a:t>الحظر عن استيراد الروبيان</a:t>
            </a:r>
            <a:endParaRPr lang="ar-SA" sz="2800" b="1" dirty="0">
              <a:solidFill>
                <a:srgbClr val="C00000"/>
              </a:solidFill>
              <a:latin typeface="Simplified Arabic" panose="02020603050405020304" pitchFamily="18" charset="-78"/>
              <a:cs typeface="Simplified Arabic" panose="02020603050405020304" pitchFamily="18" charset="-78"/>
            </a:endParaRPr>
          </a:p>
          <a:p>
            <a:pPr algn="r" rtl="1"/>
            <a:endParaRPr lang="ar-SA" sz="2000" dirty="0"/>
          </a:p>
          <a:p>
            <a:pPr algn="just" rtl="1"/>
            <a:r>
              <a:rPr lang="ar-SA" sz="2000" dirty="0" smtClean="0"/>
              <a:t>وردنا </a:t>
            </a:r>
            <a:r>
              <a:rPr lang="ar-SA" sz="2000" dirty="0"/>
              <a:t>خطاب مجلس الغرف السعودية رقم (</a:t>
            </a:r>
            <a:r>
              <a:rPr lang="ar-SA" sz="2000" dirty="0" err="1"/>
              <a:t>ش.غ</a:t>
            </a:r>
            <a:r>
              <a:rPr lang="ar-SA" sz="2000" dirty="0"/>
              <a:t>/2665) وتاريخ (1440/11/18هـ) والمشار فيه إلى خطاب وزارة البيئة والمياه والزراعة رقم (809466/1291/1440) </a:t>
            </a:r>
            <a:r>
              <a:rPr lang="ar-SA" sz="2000" dirty="0" smtClean="0"/>
              <a:t>وتاريخ (1440/11/08هـ</a:t>
            </a:r>
            <a:r>
              <a:rPr lang="ar-SA" sz="2000" dirty="0"/>
              <a:t>)، والمتضمن خلو مقاطعة كاميرون بولاية تكساس الأمريكية من مرض </a:t>
            </a:r>
            <a:endParaRPr lang="en-US" sz="2000" dirty="0" smtClean="0"/>
          </a:p>
          <a:p>
            <a:pPr algn="just" rtl="1"/>
            <a:r>
              <a:rPr lang="en-US" sz="2000" dirty="0" smtClean="0"/>
              <a:t>Acute </a:t>
            </a:r>
            <a:r>
              <a:rPr lang="en-US" sz="2000" dirty="0" err="1"/>
              <a:t>hepatopancreatic</a:t>
            </a:r>
            <a:r>
              <a:rPr lang="en-US" sz="2000" dirty="0"/>
              <a:t> necrosis </a:t>
            </a:r>
            <a:r>
              <a:rPr lang="en-US" sz="2000" dirty="0" smtClean="0"/>
              <a:t>disease </a:t>
            </a:r>
            <a:r>
              <a:rPr lang="ar-SA" sz="2000" dirty="0" smtClean="0"/>
              <a:t> .</a:t>
            </a:r>
          </a:p>
          <a:p>
            <a:pPr algn="just" rtl="1"/>
            <a:r>
              <a:rPr lang="ar-SA" sz="2000" dirty="0" smtClean="0"/>
              <a:t>عليه </a:t>
            </a:r>
            <a:r>
              <a:rPr lang="ar-SA" sz="2000" dirty="0" err="1"/>
              <a:t>نفيدكم</a:t>
            </a:r>
            <a:r>
              <a:rPr lang="ar-SA" sz="2000" dirty="0"/>
              <a:t> بأنه صدر قرار وزارة البيئة والمياه والزراعة رقم (809466/1291/1440) وتاريخ (1440/11/06هـ) القاضي برفع الحظر عن استيراد الروبيان الحي لغرض الاستزراع المائي من مقاطعة كاميرون بولاية تكساس </a:t>
            </a:r>
            <a:r>
              <a:rPr lang="ar-SA" sz="2000" dirty="0" smtClean="0"/>
              <a:t>الأمريكية</a:t>
            </a:r>
            <a:r>
              <a:rPr lang="ar-SA" sz="2000" b="1" dirty="0"/>
              <a:t>.</a:t>
            </a:r>
            <a:endParaRPr lang="ar-SA" sz="2000" dirty="0"/>
          </a:p>
        </p:txBody>
      </p:sp>
      <p:sp>
        <p:nvSpPr>
          <p:cNvPr id="11" name="TextBox 3"/>
          <p:cNvSpPr txBox="1">
            <a:spLocks noChangeArrowheads="1"/>
          </p:cNvSpPr>
          <p:nvPr/>
        </p:nvSpPr>
        <p:spPr bwMode="auto">
          <a:xfrm>
            <a:off x="119778" y="6453336"/>
            <a:ext cx="3093521" cy="276991"/>
          </a:xfrm>
          <a:prstGeom prst="rect">
            <a:avLst/>
          </a:prstGeom>
          <a:noFill/>
          <a:ln w="9525">
            <a:noFill/>
            <a:miter lim="800000"/>
            <a:headEnd/>
            <a:tailEnd/>
          </a:ln>
        </p:spPr>
        <p:txBody>
          <a:bodyPr wrap="square" lIns="91431" tIns="45716" rIns="91431" bIns="45716">
            <a:spAutoFit/>
          </a:bodyPr>
          <a:lstStyle/>
          <a:p>
            <a:pPr algn="r" rtl="1" eaLnBrk="1" hangingPunct="1"/>
            <a:r>
              <a:rPr lang="ar-SA" altLang="zh-CN" sz="1200" dirty="0" smtClean="0">
                <a:solidFill>
                  <a:schemeClr val="tx1">
                    <a:lumMod val="50000"/>
                    <a:lumOff val="50000"/>
                  </a:schemeClr>
                </a:solidFill>
                <a:latin typeface="Arial Unicode MS" pitchFamily="34" charset="-122"/>
                <a:ea typeface="Arial Unicode MS" pitchFamily="34" charset="-122"/>
                <a:cs typeface="Arial Unicode MS" pitchFamily="34" charset="-122"/>
              </a:rPr>
              <a:t>نشرة الجنوب الإلكترونية  </a:t>
            </a:r>
            <a:r>
              <a:rPr lang="en-GB" altLang="zh-CN" sz="1200" dirty="0" smtClean="0">
                <a:solidFill>
                  <a:schemeClr val="tx1">
                    <a:lumMod val="50000"/>
                    <a:lumOff val="50000"/>
                  </a:schemeClr>
                </a:solidFill>
                <a:latin typeface="Arial Unicode MS" pitchFamily="34" charset="-122"/>
                <a:ea typeface="Arial Unicode MS" pitchFamily="34" charset="-122"/>
                <a:cs typeface="Arial Unicode MS" pitchFamily="34" charset="-122"/>
              </a:rPr>
              <a:t>www.abhacci.org.sa </a:t>
            </a:r>
            <a:endParaRPr lang="en-US" altLang="zh-CN" sz="1200" dirty="0">
              <a:solidFill>
                <a:schemeClr val="tx1">
                  <a:lumMod val="50000"/>
                  <a:lumOff val="50000"/>
                </a:schemeClr>
              </a:solidFill>
              <a:latin typeface="Arial Unicode MS" pitchFamily="34" charset="-122"/>
              <a:ea typeface="Arial Unicode MS" pitchFamily="34" charset="-122"/>
              <a:cs typeface="Arial Unicode MS" pitchFamily="34" charset="-122"/>
            </a:endParaRPr>
          </a:p>
        </p:txBody>
      </p:sp>
      <p:pic>
        <p:nvPicPr>
          <p:cNvPr id="10" name="Picture 7" descr="نتيجة الصورة لـ صور مستندات"/>
          <p:cNvPicPr/>
          <p:nvPr/>
        </p:nvPicPr>
        <p:blipFill>
          <a:blip r:embed="rId3">
            <a:extLst>
              <a:ext uri="{28A0092B-C50C-407E-A947-70E740481C1C}">
                <a14:useLocalDpi xmlns:a14="http://schemas.microsoft.com/office/drawing/2010/main" val="0"/>
              </a:ext>
            </a:extLst>
          </a:blip>
          <a:srcRect/>
          <a:stretch>
            <a:fillRect/>
          </a:stretch>
        </p:blipFill>
        <p:spPr bwMode="auto">
          <a:xfrm>
            <a:off x="450017" y="2571744"/>
            <a:ext cx="2214578" cy="2381250"/>
          </a:xfrm>
          <a:prstGeom prst="rect">
            <a:avLst/>
          </a:prstGeom>
          <a:noFill/>
          <a:ln>
            <a:noFill/>
          </a:ln>
        </p:spPr>
      </p:pic>
    </p:spTree>
    <p:extLst>
      <p:ext uri="{BB962C8B-B14F-4D97-AF65-F5344CB8AC3E}">
        <p14:creationId xmlns:p14="http://schemas.microsoft.com/office/powerpoint/2010/main" val="5883278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290" name="直接连接符 6"/>
          <p:cNvCxnSpPr>
            <a:cxnSpLocks noChangeShapeType="1"/>
          </p:cNvCxnSpPr>
          <p:nvPr/>
        </p:nvCxnSpPr>
        <p:spPr bwMode="auto">
          <a:xfrm>
            <a:off x="0" y="606425"/>
            <a:ext cx="12187238" cy="14288"/>
          </a:xfrm>
          <a:prstGeom prst="line">
            <a:avLst/>
          </a:prstGeom>
          <a:ln>
            <a:headEnd/>
            <a:tailEnd/>
          </a:ln>
        </p:spPr>
        <p:style>
          <a:lnRef idx="2">
            <a:schemeClr val="accent1"/>
          </a:lnRef>
          <a:fillRef idx="0">
            <a:schemeClr val="accent1"/>
          </a:fillRef>
          <a:effectRef idx="1">
            <a:schemeClr val="accent1"/>
          </a:effectRef>
          <a:fontRef idx="minor">
            <a:schemeClr val="tx1"/>
          </a:fontRef>
        </p:style>
      </p:cxnSp>
      <p:sp>
        <p:nvSpPr>
          <p:cNvPr id="12291" name="TextBox 42"/>
          <p:cNvSpPr txBox="1">
            <a:spLocks noChangeArrowheads="1"/>
          </p:cNvSpPr>
          <p:nvPr/>
        </p:nvSpPr>
        <p:spPr bwMode="auto">
          <a:xfrm>
            <a:off x="3933379" y="359107"/>
            <a:ext cx="3786162" cy="523212"/>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square" lIns="91431" tIns="45716" rIns="91431" bIns="45716">
            <a:spAutoFit/>
            <a:sp3d extrusionH="57150">
              <a:bevelT h="25400" prst="softRound"/>
            </a:sp3d>
          </a:bodyPr>
          <a:lstStyle/>
          <a:p>
            <a:pPr algn="ctr" eaLnBrk="1" hangingPunct="1"/>
            <a:r>
              <a:rPr lang="ar-SA" altLang="zh-CN" sz="2800" b="1" dirty="0">
                <a:solidFill>
                  <a:schemeClr val="bg1"/>
                </a:solidFill>
              </a:rPr>
              <a:t>التعاميم </a:t>
            </a:r>
            <a:r>
              <a:rPr lang="ar-SA" altLang="zh-CN" sz="2800" b="1" dirty="0" smtClean="0">
                <a:solidFill>
                  <a:schemeClr val="bg1"/>
                </a:solidFill>
              </a:rPr>
              <a:t>الصادرة</a:t>
            </a:r>
            <a:endParaRPr lang="zh-CN" altLang="en-US" sz="2800" b="1" dirty="0">
              <a:solidFill>
                <a:schemeClr val="bg1"/>
              </a:solidFill>
            </a:endParaRPr>
          </a:p>
        </p:txBody>
      </p:sp>
      <p:sp>
        <p:nvSpPr>
          <p:cNvPr id="14" name="TextBox 3"/>
          <p:cNvSpPr txBox="1">
            <a:spLocks noChangeArrowheads="1"/>
          </p:cNvSpPr>
          <p:nvPr/>
        </p:nvSpPr>
        <p:spPr bwMode="auto">
          <a:xfrm>
            <a:off x="9838035" y="186926"/>
            <a:ext cx="2049761" cy="276991"/>
          </a:xfrm>
          <a:prstGeom prst="rect">
            <a:avLst/>
          </a:prstGeom>
          <a:noFill/>
          <a:ln w="9525">
            <a:noFill/>
            <a:miter lim="800000"/>
            <a:headEnd/>
            <a:tailEnd/>
          </a:ln>
        </p:spPr>
        <p:txBody>
          <a:bodyPr wrap="square" lIns="91431" tIns="45716" rIns="91431" bIns="45716">
            <a:spAutoFit/>
          </a:bodyPr>
          <a:lstStyle/>
          <a:p>
            <a:pPr algn="r" eaLnBrk="1" hangingPunct="1"/>
            <a:r>
              <a:rPr lang="ar-SA" sz="1200" dirty="0">
                <a:solidFill>
                  <a:srgbClr val="006600"/>
                </a:solidFill>
                <a:ea typeface="SimSun"/>
                <a:cs typeface="PT Bold Heading"/>
              </a:rPr>
              <a:t>الغرفة التجارية الصناعية </a:t>
            </a:r>
            <a:r>
              <a:rPr lang="ar-SA" sz="1200" dirty="0" smtClean="0">
                <a:solidFill>
                  <a:srgbClr val="006600"/>
                </a:solidFill>
                <a:ea typeface="SimSun"/>
                <a:cs typeface="PT Bold Heading"/>
              </a:rPr>
              <a:t>بأبها</a:t>
            </a:r>
            <a:endParaRPr lang="en-US" altLang="zh-CN" sz="1200" dirty="0">
              <a:solidFill>
                <a:schemeClr val="bg1">
                  <a:lumMod val="50000"/>
                </a:schemeClr>
              </a:solidFill>
              <a:latin typeface="Arial Unicode MS" pitchFamily="34" charset="-122"/>
              <a:ea typeface="Arial Unicode MS" pitchFamily="34" charset="-122"/>
              <a:cs typeface="Arial Unicode MS" pitchFamily="34" charset="-122"/>
            </a:endParaRPr>
          </a:p>
        </p:txBody>
      </p:sp>
      <p:pic>
        <p:nvPicPr>
          <p:cNvPr id="7" name="Picture 6" descr="C:\Users\MacBook Pro\Desktop\شعار الغرفة الجديد.jpg"/>
          <p:cNvPicPr/>
          <p:nvPr/>
        </p:nvPicPr>
        <p:blipFill>
          <a:blip r:embed="rId2" cstate="print">
            <a:extLst>
              <a:ext uri="{28A0092B-C50C-407E-A947-70E740481C1C}">
                <a14:useLocalDpi xmlns:a14="http://schemas.microsoft.com/office/drawing/2010/main" val="0"/>
              </a:ext>
            </a:extLst>
          </a:blip>
          <a:srcRect l="14977" t="19904" r="14075" b="21992"/>
          <a:stretch>
            <a:fillRect/>
          </a:stretch>
        </p:blipFill>
        <p:spPr bwMode="auto">
          <a:xfrm>
            <a:off x="332979" y="20621"/>
            <a:ext cx="504056" cy="569314"/>
          </a:xfrm>
          <a:prstGeom prst="rect">
            <a:avLst/>
          </a:prstGeom>
          <a:noFill/>
          <a:ln>
            <a:noFill/>
          </a:ln>
        </p:spPr>
      </p:pic>
      <p:sp>
        <p:nvSpPr>
          <p:cNvPr id="9" name="Rounded Rectangle 8"/>
          <p:cNvSpPr/>
          <p:nvPr/>
        </p:nvSpPr>
        <p:spPr bwMode="auto">
          <a:xfrm>
            <a:off x="3772050" y="1147273"/>
            <a:ext cx="8148389" cy="5130428"/>
          </a:xfrm>
          <a:prstGeom prst="roundRect">
            <a:avLst/>
          </a:prstGeom>
          <a:solidFill>
            <a:schemeClr val="bg1">
              <a:lumMod val="95000"/>
            </a:schemeClr>
          </a:solidFill>
          <a:ln>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algn="ctr" rtl="1"/>
            <a:r>
              <a:rPr lang="ar-SA" sz="2800" b="1" dirty="0">
                <a:solidFill>
                  <a:srgbClr val="C00000"/>
                </a:solidFill>
                <a:latin typeface="Simplified Arabic" panose="02020603050405020304" pitchFamily="18" charset="-78"/>
                <a:cs typeface="Simplified Arabic" panose="02020603050405020304" pitchFamily="18" charset="-78"/>
              </a:rPr>
              <a:t>المنتدى الدولي حول الاستثمار والابتكار</a:t>
            </a:r>
            <a:endParaRPr lang="ar-SA" sz="2800" b="1" dirty="0">
              <a:solidFill>
                <a:srgbClr val="C00000"/>
              </a:solidFill>
              <a:latin typeface="Simplified Arabic" panose="02020603050405020304" pitchFamily="18" charset="-78"/>
              <a:cs typeface="Simplified Arabic" panose="02020603050405020304" pitchFamily="18" charset="-78"/>
            </a:endParaRPr>
          </a:p>
          <a:p>
            <a:pPr algn="ctr" rtl="1"/>
            <a:endParaRPr lang="ar-SA" sz="2000" dirty="0"/>
          </a:p>
          <a:p>
            <a:pPr algn="just" rtl="1"/>
            <a:r>
              <a:rPr lang="ar-SA" sz="2000" dirty="0" smtClean="0"/>
              <a:t>   وردنا </a:t>
            </a:r>
            <a:r>
              <a:rPr lang="ar-SA" sz="2000" dirty="0"/>
              <a:t>خطاب مجلس الغرف السعودية رقم (</a:t>
            </a:r>
            <a:r>
              <a:rPr lang="ar-SA" sz="2000" dirty="0" err="1"/>
              <a:t>ش.خ</a:t>
            </a:r>
            <a:r>
              <a:rPr lang="ar-SA" sz="2000" dirty="0"/>
              <a:t>/2644) وتاريخ (1440/11/15هـ) والمشار فيه إلى برقية سفارة أوزبكستان في الرياض رقم (556/016) وتاريخ (2019/07/15م) بشان الدعوة للمشاركة في المنتدى الدولي حول الاستثمار والابتكار في تطوير الأدوية والمستحضرات الصيدلانية في القرن الواحد والعشرون خلال </a:t>
            </a:r>
            <a:r>
              <a:rPr lang="ar-SA" sz="2000" dirty="0" smtClean="0"/>
              <a:t>الفترة (13-14 </a:t>
            </a:r>
            <a:r>
              <a:rPr lang="ar-SA" sz="2000" dirty="0"/>
              <a:t>سبتمبر 2019م) في مدينة </a:t>
            </a:r>
            <a:r>
              <a:rPr lang="ar-SA" sz="2000" dirty="0" err="1" smtClean="0"/>
              <a:t>نامانجان</a:t>
            </a:r>
            <a:r>
              <a:rPr lang="ar-SA" sz="2000" dirty="0" smtClean="0"/>
              <a:t>. </a:t>
            </a:r>
            <a:endParaRPr lang="ar-SA" sz="2000" dirty="0"/>
          </a:p>
          <a:p>
            <a:pPr algn="just" rtl="1"/>
            <a:r>
              <a:rPr lang="ar-SA" sz="2000" dirty="0"/>
              <a:t>عليه نأمل من السادة رجال الأعمال لمن يرغب بالمشاركة التواصل مع سفارة أوزبكستان من خلال البريد الالكتروني </a:t>
            </a:r>
            <a:r>
              <a:rPr lang="en-US" sz="2000" dirty="0" smtClean="0">
                <a:hlinkClick r:id="rId3"/>
              </a:rPr>
              <a:t>uzbembriyadh@gmail.com</a:t>
            </a:r>
            <a:r>
              <a:rPr lang="ar-SA" sz="2000" dirty="0" smtClean="0"/>
              <a:t>أو </a:t>
            </a:r>
            <a:r>
              <a:rPr lang="ar-SA" sz="2000" dirty="0"/>
              <a:t>جوال رقم (0540374044).</a:t>
            </a:r>
          </a:p>
        </p:txBody>
      </p:sp>
      <p:sp>
        <p:nvSpPr>
          <p:cNvPr id="11" name="TextBox 3"/>
          <p:cNvSpPr txBox="1">
            <a:spLocks noChangeArrowheads="1"/>
          </p:cNvSpPr>
          <p:nvPr/>
        </p:nvSpPr>
        <p:spPr bwMode="auto">
          <a:xfrm>
            <a:off x="119778" y="6453336"/>
            <a:ext cx="3093521" cy="276991"/>
          </a:xfrm>
          <a:prstGeom prst="rect">
            <a:avLst/>
          </a:prstGeom>
          <a:noFill/>
          <a:ln w="9525">
            <a:noFill/>
            <a:miter lim="800000"/>
            <a:headEnd/>
            <a:tailEnd/>
          </a:ln>
        </p:spPr>
        <p:txBody>
          <a:bodyPr wrap="square" lIns="91431" tIns="45716" rIns="91431" bIns="45716">
            <a:spAutoFit/>
          </a:bodyPr>
          <a:lstStyle/>
          <a:p>
            <a:pPr algn="r" rtl="1" eaLnBrk="1" hangingPunct="1"/>
            <a:r>
              <a:rPr lang="ar-SA" altLang="zh-CN" sz="1200" dirty="0" smtClean="0">
                <a:solidFill>
                  <a:schemeClr val="tx1">
                    <a:lumMod val="50000"/>
                    <a:lumOff val="50000"/>
                  </a:schemeClr>
                </a:solidFill>
                <a:latin typeface="Arial Unicode MS" pitchFamily="34" charset="-122"/>
                <a:ea typeface="Arial Unicode MS" pitchFamily="34" charset="-122"/>
                <a:cs typeface="Arial Unicode MS" pitchFamily="34" charset="-122"/>
              </a:rPr>
              <a:t>نشرة الجنوب الإلكترونية  </a:t>
            </a:r>
            <a:r>
              <a:rPr lang="en-GB" altLang="zh-CN" sz="1200" dirty="0" smtClean="0">
                <a:solidFill>
                  <a:schemeClr val="tx1">
                    <a:lumMod val="50000"/>
                    <a:lumOff val="50000"/>
                  </a:schemeClr>
                </a:solidFill>
                <a:latin typeface="Arial Unicode MS" pitchFamily="34" charset="-122"/>
                <a:ea typeface="Arial Unicode MS" pitchFamily="34" charset="-122"/>
                <a:cs typeface="Arial Unicode MS" pitchFamily="34" charset="-122"/>
              </a:rPr>
              <a:t>www.abhacci.org.sa </a:t>
            </a:r>
            <a:endParaRPr lang="en-US" altLang="zh-CN" sz="1200" dirty="0">
              <a:solidFill>
                <a:schemeClr val="tx1">
                  <a:lumMod val="50000"/>
                  <a:lumOff val="50000"/>
                </a:schemeClr>
              </a:solidFill>
              <a:latin typeface="Arial Unicode MS" pitchFamily="34" charset="-122"/>
              <a:ea typeface="Arial Unicode MS" pitchFamily="34" charset="-122"/>
              <a:cs typeface="Arial Unicode MS" pitchFamily="34" charset="-122"/>
            </a:endParaRPr>
          </a:p>
        </p:txBody>
      </p:sp>
      <p:pic>
        <p:nvPicPr>
          <p:cNvPr id="10" name="Picture 7" descr="نتيجة الصورة لـ صور مستندات"/>
          <p:cNvPicPr/>
          <p:nvPr/>
        </p:nvPicPr>
        <p:blipFill>
          <a:blip r:embed="rId4">
            <a:extLst>
              <a:ext uri="{28A0092B-C50C-407E-A947-70E740481C1C}">
                <a14:useLocalDpi xmlns:a14="http://schemas.microsoft.com/office/drawing/2010/main" val="0"/>
              </a:ext>
            </a:extLst>
          </a:blip>
          <a:srcRect/>
          <a:stretch>
            <a:fillRect/>
          </a:stretch>
        </p:blipFill>
        <p:spPr bwMode="auto">
          <a:xfrm>
            <a:off x="450017" y="2571744"/>
            <a:ext cx="2214578" cy="2381250"/>
          </a:xfrm>
          <a:prstGeom prst="rect">
            <a:avLst/>
          </a:prstGeom>
          <a:noFill/>
          <a:ln>
            <a:noFill/>
          </a:ln>
        </p:spPr>
      </p:pic>
    </p:spTree>
    <p:extLst>
      <p:ext uri="{BB962C8B-B14F-4D97-AF65-F5344CB8AC3E}">
        <p14:creationId xmlns:p14="http://schemas.microsoft.com/office/powerpoint/2010/main" val="5023818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290" name="直接连接符 6"/>
          <p:cNvCxnSpPr>
            <a:cxnSpLocks noChangeShapeType="1"/>
          </p:cNvCxnSpPr>
          <p:nvPr/>
        </p:nvCxnSpPr>
        <p:spPr bwMode="auto">
          <a:xfrm>
            <a:off x="0" y="606425"/>
            <a:ext cx="12187238" cy="14288"/>
          </a:xfrm>
          <a:prstGeom prst="line">
            <a:avLst/>
          </a:prstGeom>
          <a:ln>
            <a:headEnd/>
            <a:tailEnd/>
          </a:ln>
        </p:spPr>
        <p:style>
          <a:lnRef idx="2">
            <a:schemeClr val="accent1"/>
          </a:lnRef>
          <a:fillRef idx="0">
            <a:schemeClr val="accent1"/>
          </a:fillRef>
          <a:effectRef idx="1">
            <a:schemeClr val="accent1"/>
          </a:effectRef>
          <a:fontRef idx="minor">
            <a:schemeClr val="tx1"/>
          </a:fontRef>
        </p:style>
      </p:cxnSp>
      <p:sp>
        <p:nvSpPr>
          <p:cNvPr id="12291" name="TextBox 42"/>
          <p:cNvSpPr txBox="1">
            <a:spLocks noChangeArrowheads="1"/>
          </p:cNvSpPr>
          <p:nvPr/>
        </p:nvSpPr>
        <p:spPr bwMode="auto">
          <a:xfrm>
            <a:off x="3933379" y="359107"/>
            <a:ext cx="3786162" cy="523212"/>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square" lIns="91431" tIns="45716" rIns="91431" bIns="45716">
            <a:spAutoFit/>
            <a:sp3d extrusionH="57150">
              <a:bevelT h="25400" prst="softRound"/>
            </a:sp3d>
          </a:bodyPr>
          <a:lstStyle/>
          <a:p>
            <a:pPr algn="ctr" eaLnBrk="1" hangingPunct="1"/>
            <a:r>
              <a:rPr lang="ar-SA" altLang="zh-CN" sz="2800" b="1" dirty="0">
                <a:solidFill>
                  <a:schemeClr val="bg1"/>
                </a:solidFill>
              </a:rPr>
              <a:t>التعاميم </a:t>
            </a:r>
            <a:r>
              <a:rPr lang="ar-SA" altLang="zh-CN" sz="2800" b="1" dirty="0" smtClean="0">
                <a:solidFill>
                  <a:schemeClr val="bg1"/>
                </a:solidFill>
              </a:rPr>
              <a:t>الصادرة</a:t>
            </a:r>
            <a:endParaRPr lang="zh-CN" altLang="en-US" sz="2800" b="1" dirty="0">
              <a:solidFill>
                <a:schemeClr val="bg1"/>
              </a:solidFill>
            </a:endParaRPr>
          </a:p>
        </p:txBody>
      </p:sp>
      <p:sp>
        <p:nvSpPr>
          <p:cNvPr id="14" name="TextBox 3"/>
          <p:cNvSpPr txBox="1">
            <a:spLocks noChangeArrowheads="1"/>
          </p:cNvSpPr>
          <p:nvPr/>
        </p:nvSpPr>
        <p:spPr bwMode="auto">
          <a:xfrm>
            <a:off x="9838035" y="186926"/>
            <a:ext cx="2049761" cy="276991"/>
          </a:xfrm>
          <a:prstGeom prst="rect">
            <a:avLst/>
          </a:prstGeom>
          <a:noFill/>
          <a:ln w="9525">
            <a:noFill/>
            <a:miter lim="800000"/>
            <a:headEnd/>
            <a:tailEnd/>
          </a:ln>
        </p:spPr>
        <p:txBody>
          <a:bodyPr wrap="square" lIns="91431" tIns="45716" rIns="91431" bIns="45716">
            <a:spAutoFit/>
          </a:bodyPr>
          <a:lstStyle/>
          <a:p>
            <a:pPr algn="r" eaLnBrk="1" hangingPunct="1"/>
            <a:r>
              <a:rPr lang="ar-SA" sz="1200" dirty="0">
                <a:solidFill>
                  <a:srgbClr val="006600"/>
                </a:solidFill>
                <a:ea typeface="SimSun"/>
                <a:cs typeface="PT Bold Heading"/>
              </a:rPr>
              <a:t>الغرفة التجارية الصناعية </a:t>
            </a:r>
            <a:r>
              <a:rPr lang="ar-SA" sz="1200" dirty="0" smtClean="0">
                <a:solidFill>
                  <a:srgbClr val="006600"/>
                </a:solidFill>
                <a:ea typeface="SimSun"/>
                <a:cs typeface="PT Bold Heading"/>
              </a:rPr>
              <a:t>بأبها</a:t>
            </a:r>
            <a:endParaRPr lang="en-US" altLang="zh-CN" sz="1200" dirty="0">
              <a:solidFill>
                <a:schemeClr val="bg1">
                  <a:lumMod val="50000"/>
                </a:schemeClr>
              </a:solidFill>
              <a:latin typeface="Arial Unicode MS" pitchFamily="34" charset="-122"/>
              <a:ea typeface="Arial Unicode MS" pitchFamily="34" charset="-122"/>
              <a:cs typeface="Arial Unicode MS" pitchFamily="34" charset="-122"/>
            </a:endParaRPr>
          </a:p>
        </p:txBody>
      </p:sp>
      <p:pic>
        <p:nvPicPr>
          <p:cNvPr id="7" name="Picture 6" descr="C:\Users\MacBook Pro\Desktop\شعار الغرفة الجديد.jpg"/>
          <p:cNvPicPr/>
          <p:nvPr/>
        </p:nvPicPr>
        <p:blipFill>
          <a:blip r:embed="rId2" cstate="print">
            <a:extLst>
              <a:ext uri="{28A0092B-C50C-407E-A947-70E740481C1C}">
                <a14:useLocalDpi xmlns:a14="http://schemas.microsoft.com/office/drawing/2010/main" val="0"/>
              </a:ext>
            </a:extLst>
          </a:blip>
          <a:srcRect l="14977" t="19904" r="14075" b="21992"/>
          <a:stretch>
            <a:fillRect/>
          </a:stretch>
        </p:blipFill>
        <p:spPr bwMode="auto">
          <a:xfrm>
            <a:off x="332979" y="20621"/>
            <a:ext cx="504056" cy="569314"/>
          </a:xfrm>
          <a:prstGeom prst="rect">
            <a:avLst/>
          </a:prstGeom>
          <a:noFill/>
          <a:ln>
            <a:noFill/>
          </a:ln>
        </p:spPr>
      </p:pic>
      <p:sp>
        <p:nvSpPr>
          <p:cNvPr id="9" name="Rounded Rectangle 8"/>
          <p:cNvSpPr/>
          <p:nvPr/>
        </p:nvSpPr>
        <p:spPr bwMode="auto">
          <a:xfrm>
            <a:off x="3739407" y="1129637"/>
            <a:ext cx="8148389" cy="5130428"/>
          </a:xfrm>
          <a:prstGeom prst="roundRect">
            <a:avLst/>
          </a:prstGeom>
          <a:solidFill>
            <a:schemeClr val="bg1">
              <a:lumMod val="95000"/>
            </a:schemeClr>
          </a:solidFill>
          <a:ln>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algn="ctr" rtl="1"/>
            <a:r>
              <a:rPr lang="ar-SA" sz="2800" b="1" dirty="0">
                <a:solidFill>
                  <a:srgbClr val="C00000"/>
                </a:solidFill>
                <a:latin typeface="Simplified Arabic" panose="02020603050405020304" pitchFamily="18" charset="-78"/>
                <a:cs typeface="Simplified Arabic" panose="02020603050405020304" pitchFamily="18" charset="-78"/>
              </a:rPr>
              <a:t>قيام الهيئة باعتماد تحديث المواصفة القياسية السعودية</a:t>
            </a:r>
            <a:endParaRPr lang="ar-SA" sz="2800" b="1" dirty="0">
              <a:solidFill>
                <a:srgbClr val="C00000"/>
              </a:solidFill>
              <a:latin typeface="Simplified Arabic" panose="02020603050405020304" pitchFamily="18" charset="-78"/>
              <a:cs typeface="Simplified Arabic" panose="02020603050405020304" pitchFamily="18" charset="-78"/>
            </a:endParaRPr>
          </a:p>
          <a:p>
            <a:pPr algn="just" rtl="1"/>
            <a:endParaRPr lang="ar-SA" dirty="0"/>
          </a:p>
          <a:p>
            <a:pPr algn="just" rtl="1"/>
            <a:r>
              <a:rPr lang="ar-SA" dirty="0" smtClean="0"/>
              <a:t>وردنا </a:t>
            </a:r>
            <a:r>
              <a:rPr lang="ar-SA" dirty="0"/>
              <a:t>خطاب مجلس الغرف السعودية رقم (</a:t>
            </a:r>
            <a:r>
              <a:rPr lang="ar-SA" dirty="0" err="1"/>
              <a:t>ش.غ</a:t>
            </a:r>
            <a:r>
              <a:rPr lang="ar-SA" dirty="0"/>
              <a:t>/2678) وتاريخ (1440/11/20هـ) والمشار فيه إلى خطاب الهيئة السعودية للمواصفات والمقاييس والجودة رقم (8556/ع/ص) وتاريخ (1440/11/18هـ) والمتضمن قيام الهيئة باعتماد تحديث المواصفة القياسية السعودية: </a:t>
            </a:r>
            <a:r>
              <a:rPr lang="en-US" dirty="0" smtClean="0"/>
              <a:t> SASO 2752/2019"</a:t>
            </a:r>
            <a:r>
              <a:rPr lang="ar-SA" dirty="0"/>
              <a:t>الواح الألمنيوم المركبة </a:t>
            </a:r>
            <a:r>
              <a:rPr lang="ar-SA" dirty="0" err="1"/>
              <a:t>للتكسيات</a:t>
            </a:r>
            <a:r>
              <a:rPr lang="ar-SA" dirty="0"/>
              <a:t> الداخلية والخارجية" بما يتماشى مع أحدث التطورات والتقنيات الحديثة مستفيدة في ذلك من الجهود التي تبذلها المنظمات الإقليمية والدولية العاملة في هذا المجال والتي تضع من بين أهدافها الأساسية توحيد المواصفات المعمول بها، تنفيذاً لمتطلبات منظمة التجارة العالمية وتيسيراً للتجارة الدولية، وتدعيماً للتعاون وتبادل السلع على المستوى الدولي.</a:t>
            </a:r>
          </a:p>
          <a:p>
            <a:pPr algn="just" rtl="1"/>
            <a:r>
              <a:rPr lang="ar-SA" dirty="0"/>
              <a:t>عليه </a:t>
            </a:r>
            <a:r>
              <a:rPr lang="ar-SA" dirty="0" err="1"/>
              <a:t>نفيدكم</a:t>
            </a:r>
            <a:r>
              <a:rPr lang="ar-SA" dirty="0"/>
              <a:t> بأنه يمكنكم الاطلاع على </a:t>
            </a:r>
            <a:r>
              <a:rPr lang="ar-SA" dirty="0" smtClean="0"/>
              <a:t>المواصفة </a:t>
            </a:r>
            <a:r>
              <a:rPr lang="ar-SA" dirty="0"/>
              <a:t>المذكورة أعلاه من خلال موقع الهيئة السعودية للمواصفات والمقاييس والجودة (واصف) أو على الرابط </a:t>
            </a:r>
            <a:r>
              <a:rPr lang="ar-SA" dirty="0" smtClean="0"/>
              <a:t>التالي</a:t>
            </a:r>
            <a:r>
              <a:rPr lang="en-US" dirty="0" smtClean="0">
                <a:hlinkClick r:id="rId3"/>
              </a:rPr>
              <a:t>http</a:t>
            </a:r>
            <a:r>
              <a:rPr lang="en-US" dirty="0">
                <a:hlinkClick r:id="rId3"/>
              </a:rPr>
              <a:t>://</a:t>
            </a:r>
            <a:r>
              <a:rPr lang="en-US" dirty="0" smtClean="0">
                <a:hlinkClick r:id="rId3"/>
              </a:rPr>
              <a:t>tiny.cc/u9ai9y</a:t>
            </a:r>
            <a:r>
              <a:rPr lang="en-US" dirty="0"/>
              <a:t> </a:t>
            </a:r>
            <a:r>
              <a:rPr lang="en-US" dirty="0" smtClean="0"/>
              <a:t>، </a:t>
            </a:r>
            <a:r>
              <a:rPr lang="ar-SA" dirty="0"/>
              <a:t>ولمزيد من المعلومات يمكنكم التواصل مع المهندس/ رضوان بن علي القحطاني جوال رقم (0533088989) أو البريد الالكتروني </a:t>
            </a:r>
            <a:r>
              <a:rPr lang="en-US" dirty="0" smtClean="0">
                <a:hlinkClick r:id="rId4"/>
              </a:rPr>
              <a:t>r.qahtani@saso.gov.sa</a:t>
            </a:r>
            <a:r>
              <a:rPr lang="en-US" b="1" dirty="0" smtClean="0"/>
              <a:t>.</a:t>
            </a:r>
            <a:endParaRPr lang="en-US" dirty="0"/>
          </a:p>
        </p:txBody>
      </p:sp>
      <p:sp>
        <p:nvSpPr>
          <p:cNvPr id="11" name="TextBox 3"/>
          <p:cNvSpPr txBox="1">
            <a:spLocks noChangeArrowheads="1"/>
          </p:cNvSpPr>
          <p:nvPr/>
        </p:nvSpPr>
        <p:spPr bwMode="auto">
          <a:xfrm>
            <a:off x="119778" y="6453336"/>
            <a:ext cx="3093521" cy="276991"/>
          </a:xfrm>
          <a:prstGeom prst="rect">
            <a:avLst/>
          </a:prstGeom>
          <a:noFill/>
          <a:ln w="9525">
            <a:noFill/>
            <a:miter lim="800000"/>
            <a:headEnd/>
            <a:tailEnd/>
          </a:ln>
        </p:spPr>
        <p:txBody>
          <a:bodyPr wrap="square" lIns="91431" tIns="45716" rIns="91431" bIns="45716">
            <a:spAutoFit/>
          </a:bodyPr>
          <a:lstStyle/>
          <a:p>
            <a:pPr algn="r" rtl="1" eaLnBrk="1" hangingPunct="1"/>
            <a:r>
              <a:rPr lang="ar-SA" altLang="zh-CN" sz="1200" dirty="0" smtClean="0">
                <a:solidFill>
                  <a:schemeClr val="tx1">
                    <a:lumMod val="50000"/>
                    <a:lumOff val="50000"/>
                  </a:schemeClr>
                </a:solidFill>
                <a:latin typeface="Arial Unicode MS" pitchFamily="34" charset="-122"/>
                <a:ea typeface="Arial Unicode MS" pitchFamily="34" charset="-122"/>
                <a:cs typeface="Arial Unicode MS" pitchFamily="34" charset="-122"/>
              </a:rPr>
              <a:t>نشرة الجنوب الإلكترونية  </a:t>
            </a:r>
            <a:r>
              <a:rPr lang="en-GB" altLang="zh-CN" sz="1200" dirty="0" smtClean="0">
                <a:solidFill>
                  <a:schemeClr val="tx1">
                    <a:lumMod val="50000"/>
                    <a:lumOff val="50000"/>
                  </a:schemeClr>
                </a:solidFill>
                <a:latin typeface="Arial Unicode MS" pitchFamily="34" charset="-122"/>
                <a:ea typeface="Arial Unicode MS" pitchFamily="34" charset="-122"/>
                <a:cs typeface="Arial Unicode MS" pitchFamily="34" charset="-122"/>
              </a:rPr>
              <a:t>www.abhacci.org.sa </a:t>
            </a:r>
            <a:endParaRPr lang="en-US" altLang="zh-CN" sz="1200" dirty="0">
              <a:solidFill>
                <a:schemeClr val="tx1">
                  <a:lumMod val="50000"/>
                  <a:lumOff val="50000"/>
                </a:schemeClr>
              </a:solidFill>
              <a:latin typeface="Arial Unicode MS" pitchFamily="34" charset="-122"/>
              <a:ea typeface="Arial Unicode MS" pitchFamily="34" charset="-122"/>
              <a:cs typeface="Arial Unicode MS" pitchFamily="34" charset="-122"/>
            </a:endParaRPr>
          </a:p>
        </p:txBody>
      </p:sp>
      <p:pic>
        <p:nvPicPr>
          <p:cNvPr id="10" name="Picture 7" descr="نتيجة الصورة لـ صور مستندات"/>
          <p:cNvPicPr/>
          <p:nvPr/>
        </p:nvPicPr>
        <p:blipFill>
          <a:blip r:embed="rId5">
            <a:extLst>
              <a:ext uri="{28A0092B-C50C-407E-A947-70E740481C1C}">
                <a14:useLocalDpi xmlns:a14="http://schemas.microsoft.com/office/drawing/2010/main" val="0"/>
              </a:ext>
            </a:extLst>
          </a:blip>
          <a:srcRect/>
          <a:stretch>
            <a:fillRect/>
          </a:stretch>
        </p:blipFill>
        <p:spPr bwMode="auto">
          <a:xfrm>
            <a:off x="559249" y="2708920"/>
            <a:ext cx="2214578" cy="2381250"/>
          </a:xfrm>
          <a:prstGeom prst="rect">
            <a:avLst/>
          </a:prstGeom>
          <a:noFill/>
          <a:ln>
            <a:noFill/>
          </a:ln>
        </p:spPr>
      </p:pic>
    </p:spTree>
    <p:extLst>
      <p:ext uri="{BB962C8B-B14F-4D97-AF65-F5344CB8AC3E}">
        <p14:creationId xmlns:p14="http://schemas.microsoft.com/office/powerpoint/2010/main" val="21579263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290" name="直接连接符 6"/>
          <p:cNvCxnSpPr>
            <a:cxnSpLocks noChangeShapeType="1"/>
          </p:cNvCxnSpPr>
          <p:nvPr/>
        </p:nvCxnSpPr>
        <p:spPr bwMode="auto">
          <a:xfrm>
            <a:off x="0" y="606425"/>
            <a:ext cx="12187238" cy="14288"/>
          </a:xfrm>
          <a:prstGeom prst="line">
            <a:avLst/>
          </a:prstGeom>
          <a:ln>
            <a:headEnd/>
            <a:tailEnd/>
          </a:ln>
        </p:spPr>
        <p:style>
          <a:lnRef idx="2">
            <a:schemeClr val="accent1"/>
          </a:lnRef>
          <a:fillRef idx="0">
            <a:schemeClr val="accent1"/>
          </a:fillRef>
          <a:effectRef idx="1">
            <a:schemeClr val="accent1"/>
          </a:effectRef>
          <a:fontRef idx="minor">
            <a:schemeClr val="tx1"/>
          </a:fontRef>
        </p:style>
      </p:cxnSp>
      <p:sp>
        <p:nvSpPr>
          <p:cNvPr id="12291" name="TextBox 42"/>
          <p:cNvSpPr txBox="1">
            <a:spLocks noChangeArrowheads="1"/>
          </p:cNvSpPr>
          <p:nvPr/>
        </p:nvSpPr>
        <p:spPr bwMode="auto">
          <a:xfrm>
            <a:off x="3933379" y="359107"/>
            <a:ext cx="3786162" cy="523212"/>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square" lIns="91431" tIns="45716" rIns="91431" bIns="45716">
            <a:spAutoFit/>
            <a:sp3d extrusionH="57150">
              <a:bevelT h="25400" prst="softRound"/>
            </a:sp3d>
          </a:bodyPr>
          <a:lstStyle/>
          <a:p>
            <a:pPr algn="ctr" eaLnBrk="1" hangingPunct="1"/>
            <a:r>
              <a:rPr lang="ar-SA" altLang="zh-CN" sz="2800" b="1" dirty="0">
                <a:solidFill>
                  <a:schemeClr val="bg1"/>
                </a:solidFill>
              </a:rPr>
              <a:t>التعاميم </a:t>
            </a:r>
            <a:r>
              <a:rPr lang="ar-SA" altLang="zh-CN" sz="2800" b="1" dirty="0" smtClean="0">
                <a:solidFill>
                  <a:schemeClr val="bg1"/>
                </a:solidFill>
              </a:rPr>
              <a:t>الصادرة</a:t>
            </a:r>
            <a:endParaRPr lang="zh-CN" altLang="en-US" sz="2800" b="1" dirty="0">
              <a:solidFill>
                <a:schemeClr val="bg1"/>
              </a:solidFill>
            </a:endParaRPr>
          </a:p>
        </p:txBody>
      </p:sp>
      <p:sp>
        <p:nvSpPr>
          <p:cNvPr id="14" name="TextBox 3"/>
          <p:cNvSpPr txBox="1">
            <a:spLocks noChangeArrowheads="1"/>
          </p:cNvSpPr>
          <p:nvPr/>
        </p:nvSpPr>
        <p:spPr bwMode="auto">
          <a:xfrm>
            <a:off x="9838035" y="186926"/>
            <a:ext cx="2049761" cy="276991"/>
          </a:xfrm>
          <a:prstGeom prst="rect">
            <a:avLst/>
          </a:prstGeom>
          <a:noFill/>
          <a:ln w="9525">
            <a:noFill/>
            <a:miter lim="800000"/>
            <a:headEnd/>
            <a:tailEnd/>
          </a:ln>
        </p:spPr>
        <p:txBody>
          <a:bodyPr wrap="square" lIns="91431" tIns="45716" rIns="91431" bIns="45716">
            <a:spAutoFit/>
          </a:bodyPr>
          <a:lstStyle/>
          <a:p>
            <a:pPr algn="r" eaLnBrk="1" hangingPunct="1"/>
            <a:r>
              <a:rPr lang="ar-SA" sz="1200" dirty="0">
                <a:solidFill>
                  <a:srgbClr val="006600"/>
                </a:solidFill>
                <a:ea typeface="SimSun"/>
                <a:cs typeface="PT Bold Heading"/>
              </a:rPr>
              <a:t>الغرفة التجارية الصناعية </a:t>
            </a:r>
            <a:r>
              <a:rPr lang="ar-SA" sz="1200" dirty="0" smtClean="0">
                <a:solidFill>
                  <a:srgbClr val="006600"/>
                </a:solidFill>
                <a:ea typeface="SimSun"/>
                <a:cs typeface="PT Bold Heading"/>
              </a:rPr>
              <a:t>بأبها</a:t>
            </a:r>
            <a:endParaRPr lang="en-US" altLang="zh-CN" sz="1200" dirty="0">
              <a:solidFill>
                <a:schemeClr val="bg1">
                  <a:lumMod val="50000"/>
                </a:schemeClr>
              </a:solidFill>
              <a:latin typeface="Arial Unicode MS" pitchFamily="34" charset="-122"/>
              <a:ea typeface="Arial Unicode MS" pitchFamily="34" charset="-122"/>
              <a:cs typeface="Arial Unicode MS" pitchFamily="34" charset="-122"/>
            </a:endParaRPr>
          </a:p>
        </p:txBody>
      </p:sp>
      <p:pic>
        <p:nvPicPr>
          <p:cNvPr id="7" name="Picture 6" descr="C:\Users\MacBook Pro\Desktop\شعار الغرفة الجديد.jpg"/>
          <p:cNvPicPr/>
          <p:nvPr/>
        </p:nvPicPr>
        <p:blipFill>
          <a:blip r:embed="rId2" cstate="print">
            <a:extLst>
              <a:ext uri="{28A0092B-C50C-407E-A947-70E740481C1C}">
                <a14:useLocalDpi xmlns:a14="http://schemas.microsoft.com/office/drawing/2010/main" val="0"/>
              </a:ext>
            </a:extLst>
          </a:blip>
          <a:srcRect l="14977" t="19904" r="14075" b="21992"/>
          <a:stretch>
            <a:fillRect/>
          </a:stretch>
        </p:blipFill>
        <p:spPr bwMode="auto">
          <a:xfrm>
            <a:off x="332979" y="20621"/>
            <a:ext cx="504056" cy="569314"/>
          </a:xfrm>
          <a:prstGeom prst="rect">
            <a:avLst/>
          </a:prstGeom>
          <a:noFill/>
          <a:ln>
            <a:noFill/>
          </a:ln>
        </p:spPr>
      </p:pic>
      <p:sp>
        <p:nvSpPr>
          <p:cNvPr id="9" name="Rounded Rectangle 8"/>
          <p:cNvSpPr/>
          <p:nvPr/>
        </p:nvSpPr>
        <p:spPr bwMode="auto">
          <a:xfrm>
            <a:off x="3739407" y="1129637"/>
            <a:ext cx="8148389" cy="5130428"/>
          </a:xfrm>
          <a:prstGeom prst="roundRect">
            <a:avLst/>
          </a:prstGeom>
          <a:solidFill>
            <a:schemeClr val="bg1">
              <a:lumMod val="95000"/>
            </a:schemeClr>
          </a:solidFill>
          <a:ln>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algn="ctr" rtl="1"/>
            <a:r>
              <a:rPr lang="ar-SA" sz="2800" b="1" dirty="0">
                <a:solidFill>
                  <a:srgbClr val="C00000"/>
                </a:solidFill>
                <a:latin typeface="Simplified Arabic" panose="02020603050405020304" pitchFamily="18" charset="-78"/>
                <a:cs typeface="Simplified Arabic" panose="02020603050405020304" pitchFamily="18" charset="-78"/>
              </a:rPr>
              <a:t>رغبة شركات الألبان بتمديد فترات الصلاحية</a:t>
            </a:r>
            <a:endParaRPr lang="ar-SA" sz="2800" b="1" dirty="0">
              <a:solidFill>
                <a:srgbClr val="C00000"/>
              </a:solidFill>
              <a:latin typeface="Simplified Arabic" panose="02020603050405020304" pitchFamily="18" charset="-78"/>
              <a:cs typeface="Simplified Arabic" panose="02020603050405020304" pitchFamily="18" charset="-78"/>
            </a:endParaRPr>
          </a:p>
          <a:p>
            <a:pPr algn="just" rtl="1"/>
            <a:endParaRPr lang="ar-SA" sz="2000" dirty="0"/>
          </a:p>
          <a:p>
            <a:pPr algn="just" rtl="1"/>
            <a:r>
              <a:rPr lang="ar-SA" sz="2000" dirty="0" smtClean="0"/>
              <a:t>وردنا </a:t>
            </a:r>
            <a:r>
              <a:rPr lang="ar-SA" sz="2000" dirty="0"/>
              <a:t>خطاب مجلس الغرف السعودية رقم (</a:t>
            </a:r>
            <a:r>
              <a:rPr lang="ar-SA" sz="2000" dirty="0" err="1"/>
              <a:t>ش.غ</a:t>
            </a:r>
            <a:r>
              <a:rPr lang="ar-SA" sz="2000" dirty="0"/>
              <a:t>/2677) وتاريخ (1440/11/20هـ) والمشار فيه إلى خطاب الهيئة العامة للغذاء والدواء رقم (68464/ع) وتاريخ (1440/11/15هـ) بشأن رغبة شركات الألبان بتمديد فترات الصلاحية الخاصة بمنتجات (الحليب ، اللبن ، الزبادي) المدرجة ضمن اللائحة الفنية السعودية رقم </a:t>
            </a:r>
            <a:r>
              <a:rPr lang="en-US" sz="2000" dirty="0"/>
              <a:t>SFDA.FD 150-1 "</a:t>
            </a:r>
            <a:r>
              <a:rPr lang="ar-SA" sz="2000" dirty="0"/>
              <a:t>فترات صلاحية المنتجات الغذائية – الجزء الأول: فترات الصلاحية الإلزامية".</a:t>
            </a:r>
          </a:p>
          <a:p>
            <a:pPr algn="just" rtl="1"/>
            <a:r>
              <a:rPr lang="ar-SA" sz="2000" dirty="0"/>
              <a:t>عليه </a:t>
            </a:r>
            <a:r>
              <a:rPr lang="ar-SA" sz="2000" dirty="0" err="1"/>
              <a:t>نفيدكم</a:t>
            </a:r>
            <a:r>
              <a:rPr lang="ar-SA" sz="2000" dirty="0"/>
              <a:t> بموافقة الهيئة العامة للغذاء والدواء على منح منتجي الألبان يومين إضافيين فقط كحد أقصى على فترات الصلاحية لمنتجات (الحليب ، اللبن ، الزبادي) لحين تحديث اللائحة الفنية رقم </a:t>
            </a:r>
            <a:r>
              <a:rPr lang="en-US" sz="2000" dirty="0"/>
              <a:t>SFDA.FD 150-1 "</a:t>
            </a:r>
            <a:r>
              <a:rPr lang="ar-SA" sz="2000" dirty="0"/>
              <a:t>فترات صلاحية المنتجات الغذائية – الجزء الأول: فترات الصلاحية الإلزامية"، كما </a:t>
            </a:r>
            <a:r>
              <a:rPr lang="ar-SA" sz="2000" dirty="0" err="1"/>
              <a:t>نفيدكم</a:t>
            </a:r>
            <a:r>
              <a:rPr lang="ar-SA" sz="2000" dirty="0"/>
              <a:t> وحسب طلب الهيئة أن تتحمل الشركات كامل المسؤولية تجاه احتفاظ المنتجات الغذائية بصفاتها الأساسية تحت الظروف المحددة للتعبئة والنقل والتخزين بما يضمن سلامة ومأمونية هذه المنتجات طوال فترة الصلاحية المحدد.</a:t>
            </a:r>
          </a:p>
        </p:txBody>
      </p:sp>
      <p:sp>
        <p:nvSpPr>
          <p:cNvPr id="11" name="TextBox 3"/>
          <p:cNvSpPr txBox="1">
            <a:spLocks noChangeArrowheads="1"/>
          </p:cNvSpPr>
          <p:nvPr/>
        </p:nvSpPr>
        <p:spPr bwMode="auto">
          <a:xfrm>
            <a:off x="119778" y="6453336"/>
            <a:ext cx="3093521" cy="276991"/>
          </a:xfrm>
          <a:prstGeom prst="rect">
            <a:avLst/>
          </a:prstGeom>
          <a:noFill/>
          <a:ln w="9525">
            <a:noFill/>
            <a:miter lim="800000"/>
            <a:headEnd/>
            <a:tailEnd/>
          </a:ln>
        </p:spPr>
        <p:txBody>
          <a:bodyPr wrap="square" lIns="91431" tIns="45716" rIns="91431" bIns="45716">
            <a:spAutoFit/>
          </a:bodyPr>
          <a:lstStyle/>
          <a:p>
            <a:pPr algn="r" rtl="1" eaLnBrk="1" hangingPunct="1"/>
            <a:r>
              <a:rPr lang="ar-SA" altLang="zh-CN" sz="1200" dirty="0" smtClean="0">
                <a:solidFill>
                  <a:schemeClr val="tx1">
                    <a:lumMod val="50000"/>
                    <a:lumOff val="50000"/>
                  </a:schemeClr>
                </a:solidFill>
                <a:latin typeface="Arial Unicode MS" pitchFamily="34" charset="-122"/>
                <a:ea typeface="Arial Unicode MS" pitchFamily="34" charset="-122"/>
                <a:cs typeface="Arial Unicode MS" pitchFamily="34" charset="-122"/>
              </a:rPr>
              <a:t>نشرة الجنوب الإلكترونية  </a:t>
            </a:r>
            <a:r>
              <a:rPr lang="en-GB" altLang="zh-CN" sz="1200" dirty="0" smtClean="0">
                <a:solidFill>
                  <a:schemeClr val="tx1">
                    <a:lumMod val="50000"/>
                    <a:lumOff val="50000"/>
                  </a:schemeClr>
                </a:solidFill>
                <a:latin typeface="Arial Unicode MS" pitchFamily="34" charset="-122"/>
                <a:ea typeface="Arial Unicode MS" pitchFamily="34" charset="-122"/>
                <a:cs typeface="Arial Unicode MS" pitchFamily="34" charset="-122"/>
              </a:rPr>
              <a:t>www.abhacci.org.sa </a:t>
            </a:r>
            <a:endParaRPr lang="en-US" altLang="zh-CN" sz="1200" dirty="0">
              <a:solidFill>
                <a:schemeClr val="tx1">
                  <a:lumMod val="50000"/>
                  <a:lumOff val="50000"/>
                </a:schemeClr>
              </a:solidFill>
              <a:latin typeface="Arial Unicode MS" pitchFamily="34" charset="-122"/>
              <a:ea typeface="Arial Unicode MS" pitchFamily="34" charset="-122"/>
              <a:cs typeface="Arial Unicode MS" pitchFamily="34" charset="-122"/>
            </a:endParaRPr>
          </a:p>
        </p:txBody>
      </p:sp>
      <p:pic>
        <p:nvPicPr>
          <p:cNvPr id="10" name="Picture 7" descr="نتيجة الصورة لـ صور مستندات"/>
          <p:cNvPicPr/>
          <p:nvPr/>
        </p:nvPicPr>
        <p:blipFill>
          <a:blip r:embed="rId3">
            <a:extLst>
              <a:ext uri="{28A0092B-C50C-407E-A947-70E740481C1C}">
                <a14:useLocalDpi xmlns:a14="http://schemas.microsoft.com/office/drawing/2010/main" val="0"/>
              </a:ext>
            </a:extLst>
          </a:blip>
          <a:srcRect/>
          <a:stretch>
            <a:fillRect/>
          </a:stretch>
        </p:blipFill>
        <p:spPr bwMode="auto">
          <a:xfrm>
            <a:off x="450017" y="2571744"/>
            <a:ext cx="2214578" cy="2381250"/>
          </a:xfrm>
          <a:prstGeom prst="rect">
            <a:avLst/>
          </a:prstGeom>
          <a:noFill/>
          <a:ln>
            <a:noFill/>
          </a:ln>
        </p:spPr>
      </p:pic>
    </p:spTree>
    <p:extLst>
      <p:ext uri="{BB962C8B-B14F-4D97-AF65-F5344CB8AC3E}">
        <p14:creationId xmlns:p14="http://schemas.microsoft.com/office/powerpoint/2010/main" val="14146849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290" name="直接连接符 6"/>
          <p:cNvCxnSpPr>
            <a:cxnSpLocks noChangeShapeType="1"/>
          </p:cNvCxnSpPr>
          <p:nvPr/>
        </p:nvCxnSpPr>
        <p:spPr bwMode="auto">
          <a:xfrm>
            <a:off x="0" y="606425"/>
            <a:ext cx="12187238" cy="14288"/>
          </a:xfrm>
          <a:prstGeom prst="line">
            <a:avLst/>
          </a:prstGeom>
          <a:ln>
            <a:headEnd/>
            <a:tailEnd/>
          </a:ln>
        </p:spPr>
        <p:style>
          <a:lnRef idx="2">
            <a:schemeClr val="accent1"/>
          </a:lnRef>
          <a:fillRef idx="0">
            <a:schemeClr val="accent1"/>
          </a:fillRef>
          <a:effectRef idx="1">
            <a:schemeClr val="accent1"/>
          </a:effectRef>
          <a:fontRef idx="minor">
            <a:schemeClr val="tx1"/>
          </a:fontRef>
        </p:style>
      </p:cxnSp>
      <p:sp>
        <p:nvSpPr>
          <p:cNvPr id="12291" name="TextBox 42"/>
          <p:cNvSpPr txBox="1">
            <a:spLocks noChangeArrowheads="1"/>
          </p:cNvSpPr>
          <p:nvPr/>
        </p:nvSpPr>
        <p:spPr bwMode="auto">
          <a:xfrm>
            <a:off x="3933379" y="359107"/>
            <a:ext cx="3786162" cy="523212"/>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square" lIns="91431" tIns="45716" rIns="91431" bIns="45716">
            <a:spAutoFit/>
            <a:sp3d extrusionH="57150">
              <a:bevelT h="25400" prst="softRound"/>
            </a:sp3d>
          </a:bodyPr>
          <a:lstStyle/>
          <a:p>
            <a:pPr algn="ctr" eaLnBrk="1" hangingPunct="1"/>
            <a:r>
              <a:rPr lang="ar-SA" altLang="zh-CN" sz="2800" b="1" dirty="0">
                <a:solidFill>
                  <a:schemeClr val="bg1"/>
                </a:solidFill>
              </a:rPr>
              <a:t>التعاميم </a:t>
            </a:r>
            <a:r>
              <a:rPr lang="ar-SA" altLang="zh-CN" sz="2800" b="1" dirty="0" smtClean="0">
                <a:solidFill>
                  <a:schemeClr val="bg1"/>
                </a:solidFill>
              </a:rPr>
              <a:t>الصادرة</a:t>
            </a:r>
            <a:endParaRPr lang="zh-CN" altLang="en-US" sz="2800" b="1" dirty="0">
              <a:solidFill>
                <a:schemeClr val="bg1"/>
              </a:solidFill>
            </a:endParaRPr>
          </a:p>
        </p:txBody>
      </p:sp>
      <p:sp>
        <p:nvSpPr>
          <p:cNvPr id="14" name="TextBox 3"/>
          <p:cNvSpPr txBox="1">
            <a:spLocks noChangeArrowheads="1"/>
          </p:cNvSpPr>
          <p:nvPr/>
        </p:nvSpPr>
        <p:spPr bwMode="auto">
          <a:xfrm>
            <a:off x="9838035" y="186926"/>
            <a:ext cx="2049761" cy="276991"/>
          </a:xfrm>
          <a:prstGeom prst="rect">
            <a:avLst/>
          </a:prstGeom>
          <a:noFill/>
          <a:ln w="9525">
            <a:noFill/>
            <a:miter lim="800000"/>
            <a:headEnd/>
            <a:tailEnd/>
          </a:ln>
        </p:spPr>
        <p:txBody>
          <a:bodyPr wrap="square" lIns="91431" tIns="45716" rIns="91431" bIns="45716">
            <a:spAutoFit/>
          </a:bodyPr>
          <a:lstStyle/>
          <a:p>
            <a:pPr algn="r" eaLnBrk="1" hangingPunct="1"/>
            <a:r>
              <a:rPr lang="ar-SA" sz="1200" dirty="0">
                <a:solidFill>
                  <a:srgbClr val="006600"/>
                </a:solidFill>
                <a:ea typeface="SimSun"/>
                <a:cs typeface="PT Bold Heading"/>
              </a:rPr>
              <a:t>الغرفة التجارية الصناعية </a:t>
            </a:r>
            <a:r>
              <a:rPr lang="ar-SA" sz="1200" dirty="0" smtClean="0">
                <a:solidFill>
                  <a:srgbClr val="006600"/>
                </a:solidFill>
                <a:ea typeface="SimSun"/>
                <a:cs typeface="PT Bold Heading"/>
              </a:rPr>
              <a:t>بأبها</a:t>
            </a:r>
            <a:endParaRPr lang="en-US" altLang="zh-CN" sz="1200" dirty="0">
              <a:solidFill>
                <a:schemeClr val="bg1">
                  <a:lumMod val="50000"/>
                </a:schemeClr>
              </a:solidFill>
              <a:latin typeface="Arial Unicode MS" pitchFamily="34" charset="-122"/>
              <a:ea typeface="Arial Unicode MS" pitchFamily="34" charset="-122"/>
              <a:cs typeface="Arial Unicode MS" pitchFamily="34" charset="-122"/>
            </a:endParaRPr>
          </a:p>
        </p:txBody>
      </p:sp>
      <p:pic>
        <p:nvPicPr>
          <p:cNvPr id="7" name="Picture 6" descr="C:\Users\MacBook Pro\Desktop\شعار الغرفة الجديد.jpg"/>
          <p:cNvPicPr/>
          <p:nvPr/>
        </p:nvPicPr>
        <p:blipFill>
          <a:blip r:embed="rId2" cstate="print">
            <a:extLst>
              <a:ext uri="{28A0092B-C50C-407E-A947-70E740481C1C}">
                <a14:useLocalDpi xmlns:a14="http://schemas.microsoft.com/office/drawing/2010/main" val="0"/>
              </a:ext>
            </a:extLst>
          </a:blip>
          <a:srcRect l="14977" t="19904" r="14075" b="21992"/>
          <a:stretch>
            <a:fillRect/>
          </a:stretch>
        </p:blipFill>
        <p:spPr bwMode="auto">
          <a:xfrm>
            <a:off x="332979" y="20621"/>
            <a:ext cx="504056" cy="569314"/>
          </a:xfrm>
          <a:prstGeom prst="rect">
            <a:avLst/>
          </a:prstGeom>
          <a:noFill/>
          <a:ln>
            <a:noFill/>
          </a:ln>
        </p:spPr>
      </p:pic>
      <p:sp>
        <p:nvSpPr>
          <p:cNvPr id="9" name="Rounded Rectangle 8"/>
          <p:cNvSpPr/>
          <p:nvPr/>
        </p:nvSpPr>
        <p:spPr bwMode="auto">
          <a:xfrm>
            <a:off x="3739407" y="1129637"/>
            <a:ext cx="8148389" cy="5130428"/>
          </a:xfrm>
          <a:prstGeom prst="roundRect">
            <a:avLst/>
          </a:prstGeom>
          <a:solidFill>
            <a:schemeClr val="bg1">
              <a:lumMod val="95000"/>
            </a:schemeClr>
          </a:solidFill>
          <a:ln>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ar-SA" sz="2800" b="1" dirty="0">
                <a:solidFill>
                  <a:srgbClr val="C00000"/>
                </a:solidFill>
                <a:latin typeface="Simplified Arabic" panose="02020603050405020304" pitchFamily="18" charset="-78"/>
                <a:cs typeface="Simplified Arabic" panose="02020603050405020304" pitchFamily="18" charset="-78"/>
              </a:rPr>
              <a:t>خطاب الهيئة العامة للتجارة الخارجية</a:t>
            </a:r>
            <a:endParaRPr lang="ar-SA" sz="2800" b="1" dirty="0">
              <a:solidFill>
                <a:srgbClr val="C00000"/>
              </a:solidFill>
              <a:latin typeface="Simplified Arabic" panose="02020603050405020304" pitchFamily="18" charset="-78"/>
              <a:cs typeface="Simplified Arabic" panose="02020603050405020304" pitchFamily="18" charset="-78"/>
            </a:endParaRPr>
          </a:p>
          <a:p>
            <a:pPr algn="r"/>
            <a:r>
              <a:rPr lang="ar-SA" dirty="0" smtClean="0"/>
              <a:t>وردنا </a:t>
            </a:r>
            <a:r>
              <a:rPr lang="ar-SA" dirty="0"/>
              <a:t>خطاب مجلس الغرف السعودية </a:t>
            </a:r>
            <a:r>
              <a:rPr lang="ar-SA" dirty="0"/>
              <a:t>رقم (</a:t>
            </a:r>
            <a:r>
              <a:rPr lang="ar-SA" dirty="0" err="1"/>
              <a:t>ش.خ</a:t>
            </a:r>
            <a:r>
              <a:rPr lang="ar-SA" dirty="0"/>
              <a:t>/2631</a:t>
            </a:r>
            <a:r>
              <a:rPr lang="ar-SA" dirty="0"/>
              <a:t>) وتاريخ (1440/11/14هـ) وإشارة إلى خطاب الهيئة العامة للتجارة الخارجية رقم (43253) بتاريخ 1440/11/11هـ) والمشار فيه إلى اخطار سلطة التحقيق في جمهورية الهند المعلن عنه بالصحيفة الرسمية 14/22/2016-</a:t>
            </a:r>
            <a:r>
              <a:rPr lang="en-US" dirty="0"/>
              <a:t>DGAD </a:t>
            </a:r>
            <a:r>
              <a:rPr lang="ar-SA" dirty="0"/>
              <a:t>وتاريخ (2019/7/9م) بشأن البدء في تحقيق مكافحة الإغراق </a:t>
            </a:r>
            <a:endParaRPr lang="ar-SA" dirty="0"/>
          </a:p>
          <a:p>
            <a:pPr algn="r"/>
            <a:r>
              <a:rPr lang="ar-SA" dirty="0" smtClean="0"/>
              <a:t>والمتضمن </a:t>
            </a:r>
            <a:r>
              <a:rPr lang="ar-SA" dirty="0"/>
              <a:t>صادرات المملكة من منتج </a:t>
            </a:r>
            <a:r>
              <a:rPr lang="en-US" dirty="0" smtClean="0"/>
              <a:t>Ethyl </a:t>
            </a:r>
            <a:r>
              <a:rPr lang="en-US" dirty="0"/>
              <a:t>Hexanol2-EH) </a:t>
            </a:r>
            <a:r>
              <a:rPr lang="ar-SA" dirty="0"/>
              <a:t>الخاضعة للبند الجمركي رقم (29051620) وفقاً لذلك فقد تم تحديد فترة أربعين يوماً من تاريخ الاخطار لإعلان الاطراف المعنية عن انفسهم والاجابة عن الاستبيانات.</a:t>
            </a:r>
            <a:br>
              <a:rPr lang="ar-SA" dirty="0"/>
            </a:br>
            <a:r>
              <a:rPr lang="ar-SA" dirty="0"/>
              <a:t>عليه نأمل من السادة رجال الأعمال المنتسبين موافاة مجلس الغرف السعودية بقائمة اسماء </a:t>
            </a:r>
            <a:endParaRPr lang="ar-SA" dirty="0" smtClean="0"/>
          </a:p>
          <a:p>
            <a:pPr algn="r"/>
            <a:r>
              <a:rPr lang="ar-SA" dirty="0"/>
              <a:t>وبيانات </a:t>
            </a:r>
            <a:r>
              <a:rPr lang="ar-SA" dirty="0" smtClean="0"/>
              <a:t>الشركات</a:t>
            </a:r>
          </a:p>
          <a:p>
            <a:pPr algn="r"/>
            <a:r>
              <a:rPr lang="en-US" dirty="0" smtClean="0">
                <a:hlinkClick r:id="rId3"/>
              </a:rPr>
              <a:t>bc@csc.org.sa</a:t>
            </a:r>
            <a:r>
              <a:rPr lang="ar-SA" dirty="0" smtClean="0"/>
              <a:t>على البريد </a:t>
            </a:r>
            <a:r>
              <a:rPr lang="ar-SA" dirty="0" smtClean="0">
                <a:hlinkClick r:id="rId3"/>
              </a:rPr>
              <a:t>الالكتروني</a:t>
            </a:r>
            <a:r>
              <a:rPr lang="ar-SA" dirty="0" smtClean="0"/>
              <a:t> </a:t>
            </a:r>
            <a:r>
              <a:rPr lang="en-US" dirty="0" smtClean="0"/>
              <a:t>  </a:t>
            </a:r>
            <a:endParaRPr lang="ar-SA" dirty="0" smtClean="0"/>
          </a:p>
          <a:p>
            <a:pPr algn="r"/>
            <a:r>
              <a:rPr lang="ar-SA" dirty="0" smtClean="0"/>
              <a:t>كما يحث المعنيين على ضرورة التواصل مع الادارة العامة للمعالجات التجارية لتقديم الدعم اللازم.</a:t>
            </a:r>
            <a:br>
              <a:rPr lang="ar-SA" dirty="0" smtClean="0"/>
            </a:br>
            <a:r>
              <a:rPr lang="ar-SA" dirty="0" smtClean="0"/>
              <a:t>كما يمكن التواصل بهذا الشأن مع الاخصائي القانوني / أحمد بن عبدالرحمن </a:t>
            </a:r>
            <a:r>
              <a:rPr lang="ar-SA" dirty="0" err="1" smtClean="0"/>
              <a:t>التويم</a:t>
            </a:r>
            <a:r>
              <a:rPr lang="ar-SA" dirty="0" smtClean="0"/>
              <a:t>، على الجوال رقم (0563362393) وبريد الكتروني </a:t>
            </a:r>
            <a:r>
              <a:rPr lang="en-US" dirty="0" smtClean="0"/>
              <a:t> </a:t>
            </a:r>
            <a:r>
              <a:rPr lang="en-US" dirty="0" smtClean="0">
                <a:hlinkClick r:id="rId4"/>
              </a:rPr>
              <a:t>atwaim@mci.gov.sa</a:t>
            </a:r>
            <a:r>
              <a:rPr lang="en-US" dirty="0" smtClean="0"/>
              <a:t> .</a:t>
            </a:r>
            <a:br>
              <a:rPr lang="en-US" dirty="0" smtClean="0"/>
            </a:br>
            <a:r>
              <a:rPr lang="ar-SA" dirty="0" smtClean="0"/>
              <a:t>ولمزيد من المعلومات عن نأمل الاطلاع على المرفقات (تعميم بهذا الشأن)</a:t>
            </a:r>
            <a:endParaRPr lang="ar-SA" dirty="0"/>
          </a:p>
        </p:txBody>
      </p:sp>
      <p:sp>
        <p:nvSpPr>
          <p:cNvPr id="11" name="TextBox 3"/>
          <p:cNvSpPr txBox="1">
            <a:spLocks noChangeArrowheads="1"/>
          </p:cNvSpPr>
          <p:nvPr/>
        </p:nvSpPr>
        <p:spPr bwMode="auto">
          <a:xfrm>
            <a:off x="119778" y="6453336"/>
            <a:ext cx="3093521" cy="276991"/>
          </a:xfrm>
          <a:prstGeom prst="rect">
            <a:avLst/>
          </a:prstGeom>
          <a:noFill/>
          <a:ln w="9525">
            <a:noFill/>
            <a:miter lim="800000"/>
            <a:headEnd/>
            <a:tailEnd/>
          </a:ln>
        </p:spPr>
        <p:txBody>
          <a:bodyPr wrap="square" lIns="91431" tIns="45716" rIns="91431" bIns="45716">
            <a:spAutoFit/>
          </a:bodyPr>
          <a:lstStyle/>
          <a:p>
            <a:pPr algn="r" rtl="1" eaLnBrk="1" hangingPunct="1"/>
            <a:r>
              <a:rPr lang="ar-SA" altLang="zh-CN" sz="1200" dirty="0" smtClean="0">
                <a:solidFill>
                  <a:schemeClr val="tx1">
                    <a:lumMod val="50000"/>
                    <a:lumOff val="50000"/>
                  </a:schemeClr>
                </a:solidFill>
                <a:latin typeface="Arial Unicode MS" pitchFamily="34" charset="-122"/>
                <a:ea typeface="Arial Unicode MS" pitchFamily="34" charset="-122"/>
                <a:cs typeface="Arial Unicode MS" pitchFamily="34" charset="-122"/>
              </a:rPr>
              <a:t>نشرة الجنوب الإلكترونية  </a:t>
            </a:r>
            <a:r>
              <a:rPr lang="en-GB" altLang="zh-CN" sz="1200" dirty="0" smtClean="0">
                <a:solidFill>
                  <a:schemeClr val="tx1">
                    <a:lumMod val="50000"/>
                    <a:lumOff val="50000"/>
                  </a:schemeClr>
                </a:solidFill>
                <a:latin typeface="Arial Unicode MS" pitchFamily="34" charset="-122"/>
                <a:ea typeface="Arial Unicode MS" pitchFamily="34" charset="-122"/>
                <a:cs typeface="Arial Unicode MS" pitchFamily="34" charset="-122"/>
              </a:rPr>
              <a:t>www.abhacci.org.sa </a:t>
            </a:r>
            <a:endParaRPr lang="en-US" altLang="zh-CN" sz="1200" dirty="0">
              <a:solidFill>
                <a:schemeClr val="tx1">
                  <a:lumMod val="50000"/>
                  <a:lumOff val="50000"/>
                </a:schemeClr>
              </a:solidFill>
              <a:latin typeface="Arial Unicode MS" pitchFamily="34" charset="-122"/>
              <a:ea typeface="Arial Unicode MS" pitchFamily="34" charset="-122"/>
              <a:cs typeface="Arial Unicode MS" pitchFamily="34" charset="-122"/>
            </a:endParaRPr>
          </a:p>
        </p:txBody>
      </p:sp>
      <p:pic>
        <p:nvPicPr>
          <p:cNvPr id="10" name="Picture 7" descr="نتيجة الصورة لـ صور مستندات"/>
          <p:cNvPicPr/>
          <p:nvPr/>
        </p:nvPicPr>
        <p:blipFill>
          <a:blip r:embed="rId5">
            <a:extLst>
              <a:ext uri="{28A0092B-C50C-407E-A947-70E740481C1C}">
                <a14:useLocalDpi xmlns:a14="http://schemas.microsoft.com/office/drawing/2010/main" val="0"/>
              </a:ext>
            </a:extLst>
          </a:blip>
          <a:srcRect/>
          <a:stretch>
            <a:fillRect/>
          </a:stretch>
        </p:blipFill>
        <p:spPr bwMode="auto">
          <a:xfrm>
            <a:off x="450017" y="2571744"/>
            <a:ext cx="2214578" cy="2381250"/>
          </a:xfrm>
          <a:prstGeom prst="rect">
            <a:avLst/>
          </a:prstGeom>
          <a:noFill/>
          <a:ln>
            <a:noFill/>
          </a:ln>
        </p:spPr>
      </p:pic>
    </p:spTree>
    <p:extLst>
      <p:ext uri="{BB962C8B-B14F-4D97-AF65-F5344CB8AC3E}">
        <p14:creationId xmlns:p14="http://schemas.microsoft.com/office/powerpoint/2010/main" val="206867361"/>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290" name="直接连接符 6"/>
          <p:cNvCxnSpPr>
            <a:cxnSpLocks noChangeShapeType="1"/>
          </p:cNvCxnSpPr>
          <p:nvPr/>
        </p:nvCxnSpPr>
        <p:spPr bwMode="auto">
          <a:xfrm>
            <a:off x="0" y="606425"/>
            <a:ext cx="12187238" cy="14288"/>
          </a:xfrm>
          <a:prstGeom prst="line">
            <a:avLst/>
          </a:prstGeom>
          <a:ln>
            <a:headEnd/>
            <a:tailEnd/>
          </a:ln>
        </p:spPr>
        <p:style>
          <a:lnRef idx="2">
            <a:schemeClr val="accent1"/>
          </a:lnRef>
          <a:fillRef idx="0">
            <a:schemeClr val="accent1"/>
          </a:fillRef>
          <a:effectRef idx="1">
            <a:schemeClr val="accent1"/>
          </a:effectRef>
          <a:fontRef idx="minor">
            <a:schemeClr val="tx1"/>
          </a:fontRef>
        </p:style>
      </p:cxnSp>
      <p:sp>
        <p:nvSpPr>
          <p:cNvPr id="12291" name="TextBox 42"/>
          <p:cNvSpPr txBox="1">
            <a:spLocks noChangeArrowheads="1"/>
          </p:cNvSpPr>
          <p:nvPr/>
        </p:nvSpPr>
        <p:spPr bwMode="auto">
          <a:xfrm>
            <a:off x="3933379" y="359107"/>
            <a:ext cx="3786162" cy="523212"/>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square" lIns="91431" tIns="45716" rIns="91431" bIns="45716">
            <a:spAutoFit/>
            <a:sp3d extrusionH="57150">
              <a:bevelT h="25400" prst="softRound"/>
            </a:sp3d>
          </a:bodyPr>
          <a:lstStyle/>
          <a:p>
            <a:pPr algn="ctr" eaLnBrk="1" hangingPunct="1"/>
            <a:r>
              <a:rPr lang="ar-SA" altLang="zh-CN" sz="2800" b="1" dirty="0">
                <a:solidFill>
                  <a:schemeClr val="bg1"/>
                </a:solidFill>
              </a:rPr>
              <a:t>التعاميم </a:t>
            </a:r>
            <a:r>
              <a:rPr lang="ar-SA" altLang="zh-CN" sz="2800" b="1" dirty="0" smtClean="0">
                <a:solidFill>
                  <a:schemeClr val="bg1"/>
                </a:solidFill>
              </a:rPr>
              <a:t>الصادرة</a:t>
            </a:r>
            <a:endParaRPr lang="zh-CN" altLang="en-US" sz="2800" b="1" dirty="0">
              <a:solidFill>
                <a:schemeClr val="bg1"/>
              </a:solidFill>
            </a:endParaRPr>
          </a:p>
        </p:txBody>
      </p:sp>
      <p:sp>
        <p:nvSpPr>
          <p:cNvPr id="14" name="TextBox 3"/>
          <p:cNvSpPr txBox="1">
            <a:spLocks noChangeArrowheads="1"/>
          </p:cNvSpPr>
          <p:nvPr/>
        </p:nvSpPr>
        <p:spPr bwMode="auto">
          <a:xfrm>
            <a:off x="9838035" y="186926"/>
            <a:ext cx="2049761" cy="276991"/>
          </a:xfrm>
          <a:prstGeom prst="rect">
            <a:avLst/>
          </a:prstGeom>
          <a:noFill/>
          <a:ln w="9525">
            <a:noFill/>
            <a:miter lim="800000"/>
            <a:headEnd/>
            <a:tailEnd/>
          </a:ln>
        </p:spPr>
        <p:txBody>
          <a:bodyPr wrap="square" lIns="91431" tIns="45716" rIns="91431" bIns="45716">
            <a:spAutoFit/>
          </a:bodyPr>
          <a:lstStyle/>
          <a:p>
            <a:pPr algn="r" eaLnBrk="1" hangingPunct="1"/>
            <a:r>
              <a:rPr lang="ar-SA" sz="1200" dirty="0">
                <a:solidFill>
                  <a:srgbClr val="006600"/>
                </a:solidFill>
                <a:ea typeface="SimSun"/>
                <a:cs typeface="PT Bold Heading"/>
              </a:rPr>
              <a:t>الغرفة التجارية الصناعية </a:t>
            </a:r>
            <a:r>
              <a:rPr lang="ar-SA" sz="1200" dirty="0" smtClean="0">
                <a:solidFill>
                  <a:srgbClr val="006600"/>
                </a:solidFill>
                <a:ea typeface="SimSun"/>
                <a:cs typeface="PT Bold Heading"/>
              </a:rPr>
              <a:t>بأبها</a:t>
            </a:r>
            <a:endParaRPr lang="en-US" altLang="zh-CN" sz="1200" dirty="0">
              <a:solidFill>
                <a:schemeClr val="bg1">
                  <a:lumMod val="50000"/>
                </a:schemeClr>
              </a:solidFill>
              <a:latin typeface="Arial Unicode MS" pitchFamily="34" charset="-122"/>
              <a:ea typeface="Arial Unicode MS" pitchFamily="34" charset="-122"/>
              <a:cs typeface="Arial Unicode MS" pitchFamily="34" charset="-122"/>
            </a:endParaRPr>
          </a:p>
        </p:txBody>
      </p:sp>
      <p:pic>
        <p:nvPicPr>
          <p:cNvPr id="7" name="Picture 6" descr="C:\Users\MacBook Pro\Desktop\شعار الغرفة الجديد.jpg"/>
          <p:cNvPicPr/>
          <p:nvPr/>
        </p:nvPicPr>
        <p:blipFill>
          <a:blip r:embed="rId2" cstate="print">
            <a:extLst>
              <a:ext uri="{28A0092B-C50C-407E-A947-70E740481C1C}">
                <a14:useLocalDpi xmlns:a14="http://schemas.microsoft.com/office/drawing/2010/main" val="0"/>
              </a:ext>
            </a:extLst>
          </a:blip>
          <a:srcRect l="14977" t="19904" r="14075" b="21992"/>
          <a:stretch>
            <a:fillRect/>
          </a:stretch>
        </p:blipFill>
        <p:spPr bwMode="auto">
          <a:xfrm>
            <a:off x="332979" y="20621"/>
            <a:ext cx="504056" cy="569314"/>
          </a:xfrm>
          <a:prstGeom prst="rect">
            <a:avLst/>
          </a:prstGeom>
          <a:noFill/>
          <a:ln>
            <a:noFill/>
          </a:ln>
        </p:spPr>
      </p:pic>
      <p:sp>
        <p:nvSpPr>
          <p:cNvPr id="9" name="Rounded Rectangle 8"/>
          <p:cNvSpPr/>
          <p:nvPr/>
        </p:nvSpPr>
        <p:spPr bwMode="auto">
          <a:xfrm>
            <a:off x="3739407" y="1129637"/>
            <a:ext cx="8148389" cy="5130428"/>
          </a:xfrm>
          <a:prstGeom prst="roundRect">
            <a:avLst/>
          </a:prstGeom>
          <a:solidFill>
            <a:schemeClr val="bg1">
              <a:lumMod val="95000"/>
            </a:schemeClr>
          </a:solidFill>
          <a:ln>
            <a:headEnd type="none" w="med" len="med"/>
            <a:tailEnd type="none" w="med" len="med"/>
          </a:ln>
          <a:extLst/>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algn="ctr" rtl="1"/>
            <a:r>
              <a:rPr lang="ar-SA" sz="2800" b="1" dirty="0">
                <a:solidFill>
                  <a:srgbClr val="C00000"/>
                </a:solidFill>
                <a:latin typeface="Simplified Arabic" panose="02020603050405020304" pitchFamily="18" charset="-78"/>
                <a:cs typeface="Simplified Arabic" panose="02020603050405020304" pitchFamily="18" charset="-78"/>
              </a:rPr>
              <a:t>تنظيم معرض تجار الأطعمة </a:t>
            </a:r>
            <a:r>
              <a:rPr lang="ar-SA" sz="2800" b="1" dirty="0" smtClean="0">
                <a:solidFill>
                  <a:srgbClr val="C00000"/>
                </a:solidFill>
                <a:latin typeface="Simplified Arabic" panose="02020603050405020304" pitchFamily="18" charset="-78"/>
                <a:cs typeface="Simplified Arabic" panose="02020603050405020304" pitchFamily="18" charset="-78"/>
              </a:rPr>
              <a:t>بالشرقية</a:t>
            </a:r>
          </a:p>
          <a:p>
            <a:pPr algn="ctr" rtl="1"/>
            <a:endParaRPr lang="ar-SA" sz="2800" b="1" dirty="0">
              <a:solidFill>
                <a:srgbClr val="C00000"/>
              </a:solidFill>
              <a:latin typeface="Simplified Arabic" panose="02020603050405020304" pitchFamily="18" charset="-78"/>
              <a:cs typeface="Simplified Arabic" panose="02020603050405020304" pitchFamily="18" charset="-78"/>
            </a:endParaRPr>
          </a:p>
          <a:p>
            <a:pPr algn="just" rtl="1"/>
            <a:r>
              <a:rPr lang="ar-SA" sz="2000" dirty="0" smtClean="0"/>
              <a:t>وردنا </a:t>
            </a:r>
            <a:r>
              <a:rPr lang="ar-SA" sz="2000" dirty="0"/>
              <a:t>خطاب مجلس الغرف السعودية رقم (</a:t>
            </a:r>
            <a:r>
              <a:rPr lang="ar-SA" sz="2000" dirty="0" err="1"/>
              <a:t>ش.غ</a:t>
            </a:r>
            <a:r>
              <a:rPr lang="ar-SA" sz="2000" dirty="0"/>
              <a:t>/2299) وتاريخ (1440/9/16هـ) </a:t>
            </a:r>
            <a:r>
              <a:rPr lang="ar-SA" sz="2000" dirty="0" smtClean="0"/>
              <a:t>بشأن </a:t>
            </a:r>
            <a:r>
              <a:rPr lang="ar-SA" sz="2000" dirty="0"/>
              <a:t>تنظيم معرض تجار الأطعمة بالشرقية 2019م، والذي يعد الأول على مستوى المنطقة الشرقية خلال الفترة (الأربعاء إلى الجمعة) (2-4/ 10/ 2019م) الموافق (3-5 /2/ 1441هـ) والذي سيقام بمعارض الظهران الدولية بالمنطقة الشرقية.</a:t>
            </a:r>
          </a:p>
          <a:p>
            <a:pPr algn="just" rtl="1"/>
            <a:r>
              <a:rPr lang="ar-SA" sz="2000" dirty="0"/>
              <a:t>عليه نأمل من السادة رجال الأعمال لمن يرغب بالتسجيل زيارة الموقع الالكتروني (</a:t>
            </a:r>
            <a:r>
              <a:rPr lang="en-US" sz="2000" dirty="0">
                <a:hlinkClick r:id="rId3"/>
              </a:rPr>
              <a:t>www.eaterytraders</a:t>
            </a:r>
            <a:r>
              <a:rPr lang="en-US" sz="2000" dirty="0"/>
              <a:t>)، </a:t>
            </a:r>
            <a:r>
              <a:rPr lang="ar-SA" sz="2000" dirty="0"/>
              <a:t>ولمزيد من المعلومات يمكنكم التواصل على العناين التالية:</a:t>
            </a:r>
          </a:p>
          <a:p>
            <a:pPr algn="just" rtl="1"/>
            <a:r>
              <a:rPr lang="ar-SA" sz="2000" dirty="0"/>
              <a:t>جوال رقم (966540462544)  &amp; (966540452644) &amp; (966540452744).</a:t>
            </a:r>
          </a:p>
          <a:p>
            <a:pPr algn="just" rtl="1"/>
            <a:r>
              <a:rPr lang="ar-SA" sz="2000" dirty="0"/>
              <a:t>البريد الالكتروني (</a:t>
            </a:r>
            <a:r>
              <a:rPr lang="en-US" sz="2000" dirty="0">
                <a:hlinkClick r:id="rId4"/>
              </a:rPr>
              <a:t>sales@lmtlssevents.com</a:t>
            </a:r>
            <a:r>
              <a:rPr lang="en-US" sz="2000" dirty="0"/>
              <a:t>).</a:t>
            </a:r>
          </a:p>
        </p:txBody>
      </p:sp>
      <p:sp>
        <p:nvSpPr>
          <p:cNvPr id="11" name="TextBox 3"/>
          <p:cNvSpPr txBox="1">
            <a:spLocks noChangeArrowheads="1"/>
          </p:cNvSpPr>
          <p:nvPr/>
        </p:nvSpPr>
        <p:spPr bwMode="auto">
          <a:xfrm>
            <a:off x="119778" y="6453336"/>
            <a:ext cx="3093521" cy="276991"/>
          </a:xfrm>
          <a:prstGeom prst="rect">
            <a:avLst/>
          </a:prstGeom>
          <a:noFill/>
          <a:ln w="9525">
            <a:noFill/>
            <a:miter lim="800000"/>
            <a:headEnd/>
            <a:tailEnd/>
          </a:ln>
        </p:spPr>
        <p:txBody>
          <a:bodyPr wrap="square" lIns="91431" tIns="45716" rIns="91431" bIns="45716">
            <a:spAutoFit/>
          </a:bodyPr>
          <a:lstStyle/>
          <a:p>
            <a:pPr algn="r" rtl="1" eaLnBrk="1" hangingPunct="1"/>
            <a:r>
              <a:rPr lang="ar-SA" altLang="zh-CN" sz="1200" dirty="0" smtClean="0">
                <a:solidFill>
                  <a:schemeClr val="tx1">
                    <a:lumMod val="50000"/>
                    <a:lumOff val="50000"/>
                  </a:schemeClr>
                </a:solidFill>
                <a:latin typeface="Arial Unicode MS" pitchFamily="34" charset="-122"/>
                <a:ea typeface="Arial Unicode MS" pitchFamily="34" charset="-122"/>
                <a:cs typeface="Arial Unicode MS" pitchFamily="34" charset="-122"/>
              </a:rPr>
              <a:t>نشرة الجنوب الإلكترونية  </a:t>
            </a:r>
            <a:r>
              <a:rPr lang="en-GB" altLang="zh-CN" sz="1200" dirty="0" smtClean="0">
                <a:solidFill>
                  <a:schemeClr val="tx1">
                    <a:lumMod val="50000"/>
                    <a:lumOff val="50000"/>
                  </a:schemeClr>
                </a:solidFill>
                <a:latin typeface="Arial Unicode MS" pitchFamily="34" charset="-122"/>
                <a:ea typeface="Arial Unicode MS" pitchFamily="34" charset="-122"/>
                <a:cs typeface="Arial Unicode MS" pitchFamily="34" charset="-122"/>
              </a:rPr>
              <a:t>www.abhacci.org.sa </a:t>
            </a:r>
            <a:endParaRPr lang="en-US" altLang="zh-CN" sz="1200" dirty="0">
              <a:solidFill>
                <a:schemeClr val="tx1">
                  <a:lumMod val="50000"/>
                  <a:lumOff val="50000"/>
                </a:schemeClr>
              </a:solidFill>
              <a:latin typeface="Arial Unicode MS" pitchFamily="34" charset="-122"/>
              <a:ea typeface="Arial Unicode MS" pitchFamily="34" charset="-122"/>
              <a:cs typeface="Arial Unicode MS" pitchFamily="34" charset="-122"/>
            </a:endParaRPr>
          </a:p>
        </p:txBody>
      </p:sp>
      <p:pic>
        <p:nvPicPr>
          <p:cNvPr id="10" name="Picture 7" descr="نتيجة الصورة لـ صور مستندات"/>
          <p:cNvPicPr/>
          <p:nvPr/>
        </p:nvPicPr>
        <p:blipFill>
          <a:blip r:embed="rId5">
            <a:extLst>
              <a:ext uri="{28A0092B-C50C-407E-A947-70E740481C1C}">
                <a14:useLocalDpi xmlns:a14="http://schemas.microsoft.com/office/drawing/2010/main" val="0"/>
              </a:ext>
            </a:extLst>
          </a:blip>
          <a:srcRect/>
          <a:stretch>
            <a:fillRect/>
          </a:stretch>
        </p:blipFill>
        <p:spPr bwMode="auto">
          <a:xfrm>
            <a:off x="450017" y="2571744"/>
            <a:ext cx="2214578" cy="2381250"/>
          </a:xfrm>
          <a:prstGeom prst="rect">
            <a:avLst/>
          </a:prstGeom>
          <a:noFill/>
          <a:ln>
            <a:noFill/>
          </a:ln>
        </p:spPr>
      </p:pic>
    </p:spTree>
    <p:extLst>
      <p:ext uri="{BB962C8B-B14F-4D97-AF65-F5344CB8AC3E}">
        <p14:creationId xmlns:p14="http://schemas.microsoft.com/office/powerpoint/2010/main" val="10047792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TextBox 5"/>
          <p:cNvSpPr txBox="1">
            <a:spLocks noChangeArrowheads="1"/>
          </p:cNvSpPr>
          <p:nvPr/>
        </p:nvSpPr>
        <p:spPr bwMode="auto">
          <a:xfrm>
            <a:off x="3933379" y="2492896"/>
            <a:ext cx="4170052" cy="1631208"/>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square" lIns="91431" tIns="45716" rIns="91431" bIns="45716">
            <a:spAutoFit/>
          </a:bodyPr>
          <a:lstStyle/>
          <a:p>
            <a:pPr algn="ctr" eaLnBrk="1" hangingPunct="1"/>
            <a:r>
              <a:rPr lang="ar-SA" altLang="zh-CN" sz="2800" b="1" dirty="0" smtClean="0">
                <a:solidFill>
                  <a:schemeClr val="bg1"/>
                </a:solidFill>
                <a:latin typeface="Arial" pitchFamily="34" charset="0"/>
                <a:cs typeface="Arial" pitchFamily="34" charset="0"/>
              </a:rPr>
              <a:t>مع تحيات مركز المعلومات</a:t>
            </a:r>
          </a:p>
          <a:p>
            <a:pPr algn="ctr" eaLnBrk="1" hangingPunct="1"/>
            <a:r>
              <a:rPr lang="ar-SA" altLang="zh-CN" sz="2400" dirty="0" smtClean="0">
                <a:solidFill>
                  <a:srgbClr val="FFC000"/>
                </a:solidFill>
                <a:latin typeface="Arial" pitchFamily="34" charset="0"/>
                <a:cs typeface="Arial" pitchFamily="34" charset="0"/>
              </a:rPr>
              <a:t>هاتف: 072271818</a:t>
            </a:r>
          </a:p>
          <a:p>
            <a:pPr algn="ctr" eaLnBrk="1" hangingPunct="1"/>
            <a:r>
              <a:rPr lang="en-GB" altLang="zh-CN" sz="2400" dirty="0" smtClean="0">
                <a:solidFill>
                  <a:srgbClr val="FFC000"/>
                </a:solidFill>
                <a:latin typeface="Arial" pitchFamily="34" charset="0"/>
                <a:cs typeface="Arial" pitchFamily="34" charset="0"/>
              </a:rPr>
              <a:t>infocenter@abhacci.org.sa</a:t>
            </a:r>
          </a:p>
          <a:p>
            <a:pPr algn="ctr" eaLnBrk="1" hangingPunct="1"/>
            <a:r>
              <a:rPr lang="en-GB" altLang="zh-CN" sz="2400" dirty="0" smtClean="0">
                <a:solidFill>
                  <a:srgbClr val="FFC000"/>
                </a:solidFill>
                <a:latin typeface="Arial" pitchFamily="34" charset="0"/>
                <a:cs typeface="Arial" pitchFamily="34" charset="0"/>
              </a:rPr>
              <a:t>www.abhacci.org.sa</a:t>
            </a:r>
            <a:endParaRPr lang="ar-SA" altLang="zh-CN" sz="2400" dirty="0" smtClean="0">
              <a:solidFill>
                <a:srgbClr val="FFC000"/>
              </a:solidFill>
              <a:latin typeface="Arial" pitchFamily="34" charset="0"/>
              <a:cs typeface="Arial" pitchFamily="34" charset="0"/>
            </a:endParaRPr>
          </a:p>
        </p:txBody>
      </p:sp>
      <p:pic>
        <p:nvPicPr>
          <p:cNvPr id="8" name="Picture 7" descr="C:\Users\MacBook Pro\Desktop\شعار الغرفة الجديد.jpg"/>
          <p:cNvPicPr/>
          <p:nvPr/>
        </p:nvPicPr>
        <p:blipFill>
          <a:blip r:embed="rId2" cstate="print">
            <a:extLst>
              <a:ext uri="{28A0092B-C50C-407E-A947-70E740481C1C}">
                <a14:useLocalDpi xmlns:a14="http://schemas.microsoft.com/office/drawing/2010/main" val="0"/>
              </a:ext>
            </a:extLst>
          </a:blip>
          <a:srcRect l="14977" t="19904" r="14075" b="21992"/>
          <a:stretch>
            <a:fillRect/>
          </a:stretch>
        </p:blipFill>
        <p:spPr bwMode="auto">
          <a:xfrm>
            <a:off x="5458216" y="476672"/>
            <a:ext cx="936104" cy="1008112"/>
          </a:xfrm>
          <a:prstGeom prst="rect">
            <a:avLst/>
          </a:prstGeom>
          <a:noFill/>
          <a:ln>
            <a:noFill/>
          </a:ln>
        </p:spPr>
      </p:pic>
      <p:pic>
        <p:nvPicPr>
          <p:cNvPr id="11" name="Picture 10"/>
          <p:cNvPicPr>
            <a:picLocks noChangeAspect="1"/>
          </p:cNvPicPr>
          <p:nvPr/>
        </p:nvPicPr>
        <p:blipFill>
          <a:blip r:embed="rId3" cstate="print"/>
          <a:stretch>
            <a:fillRect/>
          </a:stretch>
        </p:blipFill>
        <p:spPr>
          <a:xfrm>
            <a:off x="5240901" y="5589240"/>
            <a:ext cx="1555007" cy="777672"/>
          </a:xfrm>
          <a:prstGeom prst="rect">
            <a:avLst/>
          </a:prstGeom>
        </p:spPr>
      </p:pic>
    </p:spTree>
    <p:extLst>
      <p:ext uri="{BB962C8B-B14F-4D97-AF65-F5344CB8AC3E}">
        <p14:creationId xmlns:p14="http://schemas.microsoft.com/office/powerpoint/2010/main" val="30135114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主题​​">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lnDef>
  </a:objectDefaults>
  <a:extraClrSchemeLst>
    <a:extraClrScheme>
      <a:clrScheme name="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1_Office 主题​​">
  <a:themeElements>
    <a:clrScheme name="11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1_Office 主题​​">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lnDef>
  </a:objectDefaults>
  <a:extraClrSchemeLst>
    <a:extraClrScheme>
      <a:clrScheme name="11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主题​​">
  <a:themeElements>
    <a:clrScheme name="1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Office 主题​​">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lnDef>
  </a:objectDefaults>
  <a:extraClrSchemeLst>
    <a:extraClrScheme>
      <a:clrScheme name="1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Office 主题​​">
  <a:themeElements>
    <a:clrScheme name="2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Office 主题​​">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lnDef>
  </a:objectDefaults>
  <a:extraClrSchemeLst>
    <a:extraClrScheme>
      <a:clrScheme name="2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Office 主题​​">
  <a:themeElements>
    <a:clrScheme name="3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3_Office 主题​​">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lnDef>
  </a:objectDefaults>
  <a:extraClrSchemeLst>
    <a:extraClrScheme>
      <a:clrScheme name="3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Office 主题​​">
  <a:themeElements>
    <a:clrScheme name="4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4_Office 主题​​">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lnDef>
  </a:objectDefaults>
  <a:extraClrSchemeLst>
    <a:extraClrScheme>
      <a:clrScheme name="4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Office 主题​​">
  <a:themeElements>
    <a:clrScheme name="7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7_Office 主题​​">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lnDef>
  </a:objectDefaults>
  <a:extraClrSchemeLst>
    <a:extraClrScheme>
      <a:clrScheme name="7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8_Office 主题​​">
  <a:themeElements>
    <a:clrScheme name="8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8_Office 主题​​">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lnDef>
  </a:objectDefaults>
  <a:extraClrSchemeLst>
    <a:extraClrScheme>
      <a:clrScheme name="8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9_Office 主题​​">
  <a:themeElements>
    <a:clrScheme name="9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9_Office 主题​​">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lnDef>
  </a:objectDefaults>
  <a:extraClrSchemeLst>
    <a:extraClrScheme>
      <a:clrScheme name="9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0_Office 主题​​">
  <a:themeElements>
    <a:clrScheme name="10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0_Office 主题​​">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zh-CN" sz="1800" b="0" i="0" u="none" strike="noStrike" cap="none" normalizeH="0" baseline="0" smtClean="0">
            <a:ln>
              <a:noFill/>
            </a:ln>
            <a:solidFill>
              <a:schemeClr val="tx1"/>
            </a:solidFill>
            <a:effectLst/>
            <a:latin typeface="Calibri" pitchFamily="34" charset="0"/>
            <a:ea typeface="宋体" pitchFamily="2" charset="-122"/>
          </a:defRPr>
        </a:defPPr>
      </a:lstStyle>
    </a:lnDef>
  </a:objectDefaults>
  <a:extraClrSchemeLst>
    <a:extraClrScheme>
      <a:clrScheme name="10_Office 主题​​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45967</TotalTime>
  <Pages>0</Pages>
  <Words>521</Words>
  <Characters>0</Characters>
  <Application>Microsoft Office PowerPoint</Application>
  <DocSecurity>0</DocSecurity>
  <PresentationFormat>مخصص</PresentationFormat>
  <Lines>0</Lines>
  <Paragraphs>58</Paragraphs>
  <Slides>8</Slides>
  <Notes>0</Notes>
  <HiddenSlides>0</HiddenSlides>
  <MMClips>0</MMClips>
  <ScaleCrop>false</ScaleCrop>
  <HeadingPairs>
    <vt:vector size="6" baseType="variant">
      <vt:variant>
        <vt:lpstr>الخطوط المستخدمة</vt:lpstr>
      </vt:variant>
      <vt:variant>
        <vt:i4>7</vt:i4>
      </vt:variant>
      <vt:variant>
        <vt:lpstr>نسق</vt:lpstr>
      </vt:variant>
      <vt:variant>
        <vt:i4>10</vt:i4>
      </vt:variant>
      <vt:variant>
        <vt:lpstr>عناوين الشرائح</vt:lpstr>
      </vt:variant>
      <vt:variant>
        <vt:i4>8</vt:i4>
      </vt:variant>
    </vt:vector>
  </HeadingPairs>
  <TitlesOfParts>
    <vt:vector size="25" baseType="lpstr">
      <vt:lpstr>Arial Unicode MS</vt:lpstr>
      <vt:lpstr>SimSun</vt:lpstr>
      <vt:lpstr>SimSun</vt:lpstr>
      <vt:lpstr>Arial</vt:lpstr>
      <vt:lpstr>Calibri</vt:lpstr>
      <vt:lpstr>PT Bold Heading</vt:lpstr>
      <vt:lpstr>Simplified Arabic</vt:lpstr>
      <vt:lpstr>Office 主题​​</vt:lpstr>
      <vt:lpstr>1_Office 主题​​</vt:lpstr>
      <vt:lpstr>2_Office 主题​​</vt:lpstr>
      <vt:lpstr>3_Office 主题​​</vt:lpstr>
      <vt:lpstr>4_Office 主题​​</vt:lpstr>
      <vt:lpstr>7_Office 主题​​</vt:lpstr>
      <vt:lpstr>8_Office 主题​​</vt:lpstr>
      <vt:lpstr>9_Office 主题​​</vt:lpstr>
      <vt:lpstr>10_Office 主题​​</vt:lpstr>
      <vt:lpstr>11_Office 主题​​</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CharactersWithSpaces>0</CharactersWithSpaces>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M. Alsharawy - ABHA CCI</dc:title>
  <dc:creator>wangqiang</dc:creator>
  <cp:lastModifiedBy>محمد مهدي</cp:lastModifiedBy>
  <cp:revision>1780</cp:revision>
  <cp:lastPrinted>2016-09-01T10:52:33Z</cp:lastPrinted>
  <dcterms:created xsi:type="dcterms:W3CDTF">2012-07-11T08:43:10Z</dcterms:created>
  <dcterms:modified xsi:type="dcterms:W3CDTF">2019-08-01T11:05:39Z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2052-8.1.0.3483</vt:lpwstr>
  </property>
</Properties>
</file>